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8"/>
  </p:notesMasterIdLst>
  <p:sldIdLst>
    <p:sldId id="256" r:id="rId2"/>
    <p:sldId id="259" r:id="rId3"/>
    <p:sldId id="258" r:id="rId4"/>
    <p:sldId id="260" r:id="rId5"/>
    <p:sldId id="257" r:id="rId6"/>
    <p:sldId id="297" r:id="rId7"/>
    <p:sldId id="298" r:id="rId8"/>
    <p:sldId id="299" r:id="rId9"/>
    <p:sldId id="300" r:id="rId10"/>
    <p:sldId id="302" r:id="rId11"/>
    <p:sldId id="301" r:id="rId12"/>
    <p:sldId id="303" r:id="rId13"/>
    <p:sldId id="304" r:id="rId14"/>
    <p:sldId id="305" r:id="rId15"/>
    <p:sldId id="307" r:id="rId16"/>
    <p:sldId id="308" r:id="rId17"/>
    <p:sldId id="309" r:id="rId18"/>
    <p:sldId id="310" r:id="rId19"/>
    <p:sldId id="311" r:id="rId20"/>
    <p:sldId id="314" r:id="rId21"/>
    <p:sldId id="315" r:id="rId22"/>
    <p:sldId id="313" r:id="rId23"/>
    <p:sldId id="316" r:id="rId24"/>
    <p:sldId id="318" r:id="rId25"/>
    <p:sldId id="317" r:id="rId26"/>
    <p:sldId id="263" r:id="rId27"/>
  </p:sldIdLst>
  <p:sldSz cx="9144000" cy="5143500" type="screen16x9"/>
  <p:notesSz cx="6858000" cy="9144000"/>
  <p:embeddedFontLst>
    <p:embeddedFont>
      <p:font typeface="Anaheim" panose="020B0604020202020204" charset="0"/>
      <p:regular r:id="rId29"/>
      <p:bold r:id="rId30"/>
    </p:embeddedFont>
    <p:embeddedFont>
      <p:font typeface="DM Sans" pitchFamily="2" charset="0"/>
      <p:regular r:id="rId31"/>
      <p:bold r:id="rId32"/>
      <p:italic r:id="rId33"/>
      <p:boldItalic r:id="rId34"/>
    </p:embeddedFont>
    <p:embeddedFont>
      <p:font typeface="DM Sans Medium" pitchFamily="2" charset="0"/>
      <p:regular r:id="rId35"/>
      <p:bold r:id="rId36"/>
      <p:italic r:id="rId37"/>
      <p:boldItalic r:id="rId38"/>
    </p:embeddedFont>
    <p:embeddedFont>
      <p:font typeface="Heebo" pitchFamily="2" charset="-79"/>
      <p:regular r:id="rId39"/>
      <p:bold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8ABAC33-330E-4DD8-B577-AF40D271AC33}">
  <a:tblStyle styleId="{38ABAC33-330E-4DD8-B577-AF40D271AC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8F9A9E6-2AF4-40B7-BD87-F6CAD42020B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86"/>
    <p:restoredTop sz="94652"/>
  </p:normalViewPr>
  <p:slideViewPr>
    <p:cSldViewPr snapToGrid="0">
      <p:cViewPr varScale="1">
        <p:scale>
          <a:sx n="103" d="100"/>
          <a:sy n="103" d="100"/>
        </p:scale>
        <p:origin x="11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a:extLst>
            <a:ext uri="{FF2B5EF4-FFF2-40B4-BE49-F238E27FC236}">
              <a16:creationId xmlns:a16="http://schemas.microsoft.com/office/drawing/2014/main" id="{CCC216B4-278C-156B-135D-17F890D5B72E}"/>
            </a:ext>
          </a:extLst>
        </p:cNvPr>
        <p:cNvGrpSpPr/>
        <p:nvPr/>
      </p:nvGrpSpPr>
      <p:grpSpPr>
        <a:xfrm>
          <a:off x="0" y="0"/>
          <a:ext cx="0" cy="0"/>
          <a:chOff x="0" y="0"/>
          <a:chExt cx="0" cy="0"/>
        </a:xfrm>
      </p:grpSpPr>
      <p:sp>
        <p:nvSpPr>
          <p:cNvPr id="605" name="Google Shape;605;g54dda1946d_4_2679:notes">
            <a:extLst>
              <a:ext uri="{FF2B5EF4-FFF2-40B4-BE49-F238E27FC236}">
                <a16:creationId xmlns:a16="http://schemas.microsoft.com/office/drawing/2014/main" id="{D54A35AE-EED5-158D-EFA6-54D3E85AFB2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54dda1946d_4_2679:notes">
            <a:extLst>
              <a:ext uri="{FF2B5EF4-FFF2-40B4-BE49-F238E27FC236}">
                <a16:creationId xmlns:a16="http://schemas.microsoft.com/office/drawing/2014/main" id="{B3CBDAF9-5596-4EDC-2F51-9F7BDE82F1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8766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a:extLst>
            <a:ext uri="{FF2B5EF4-FFF2-40B4-BE49-F238E27FC236}">
              <a16:creationId xmlns:a16="http://schemas.microsoft.com/office/drawing/2014/main" id="{D15B2EA2-0E5E-1C13-56EF-F0D5FE085B82}"/>
            </a:ext>
          </a:extLst>
        </p:cNvPr>
        <p:cNvGrpSpPr/>
        <p:nvPr/>
      </p:nvGrpSpPr>
      <p:grpSpPr>
        <a:xfrm>
          <a:off x="0" y="0"/>
          <a:ext cx="0" cy="0"/>
          <a:chOff x="0" y="0"/>
          <a:chExt cx="0" cy="0"/>
        </a:xfrm>
      </p:grpSpPr>
      <p:sp>
        <p:nvSpPr>
          <p:cNvPr id="635" name="Google Shape;635;g54dda1946d_6_332:notes">
            <a:extLst>
              <a:ext uri="{FF2B5EF4-FFF2-40B4-BE49-F238E27FC236}">
                <a16:creationId xmlns:a16="http://schemas.microsoft.com/office/drawing/2014/main" id="{B556F7BC-A102-45EB-3F34-EE5A7D7EE9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54dda1946d_6_332:notes">
            <a:extLst>
              <a:ext uri="{FF2B5EF4-FFF2-40B4-BE49-F238E27FC236}">
                <a16:creationId xmlns:a16="http://schemas.microsoft.com/office/drawing/2014/main" id="{30CB8771-7CED-337A-1A7B-7895A8715B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4316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a:extLst>
            <a:ext uri="{FF2B5EF4-FFF2-40B4-BE49-F238E27FC236}">
              <a16:creationId xmlns:a16="http://schemas.microsoft.com/office/drawing/2014/main" id="{F6F490CF-CB62-FD01-CFF7-EB444E57B1FB}"/>
            </a:ext>
          </a:extLst>
        </p:cNvPr>
        <p:cNvGrpSpPr/>
        <p:nvPr/>
      </p:nvGrpSpPr>
      <p:grpSpPr>
        <a:xfrm>
          <a:off x="0" y="0"/>
          <a:ext cx="0" cy="0"/>
          <a:chOff x="0" y="0"/>
          <a:chExt cx="0" cy="0"/>
        </a:xfrm>
      </p:grpSpPr>
      <p:sp>
        <p:nvSpPr>
          <p:cNvPr id="635" name="Google Shape;635;g54dda1946d_6_332:notes">
            <a:extLst>
              <a:ext uri="{FF2B5EF4-FFF2-40B4-BE49-F238E27FC236}">
                <a16:creationId xmlns:a16="http://schemas.microsoft.com/office/drawing/2014/main" id="{7BA3B9A6-2A0A-3691-96D9-A7A4132BCBA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54dda1946d_6_332:notes">
            <a:extLst>
              <a:ext uri="{FF2B5EF4-FFF2-40B4-BE49-F238E27FC236}">
                <a16:creationId xmlns:a16="http://schemas.microsoft.com/office/drawing/2014/main" id="{7F6F98EE-7043-573B-672D-6725CFEEF1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93305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a:extLst>
            <a:ext uri="{FF2B5EF4-FFF2-40B4-BE49-F238E27FC236}">
              <a16:creationId xmlns:a16="http://schemas.microsoft.com/office/drawing/2014/main" id="{A977D3D1-EFBA-1640-1BBD-357B603AB5EA}"/>
            </a:ext>
          </a:extLst>
        </p:cNvPr>
        <p:cNvGrpSpPr/>
        <p:nvPr/>
      </p:nvGrpSpPr>
      <p:grpSpPr>
        <a:xfrm>
          <a:off x="0" y="0"/>
          <a:ext cx="0" cy="0"/>
          <a:chOff x="0" y="0"/>
          <a:chExt cx="0" cy="0"/>
        </a:xfrm>
      </p:grpSpPr>
      <p:sp>
        <p:nvSpPr>
          <p:cNvPr id="215" name="Google Shape;215;g54dda1946d_6_308:notes">
            <a:extLst>
              <a:ext uri="{FF2B5EF4-FFF2-40B4-BE49-F238E27FC236}">
                <a16:creationId xmlns:a16="http://schemas.microsoft.com/office/drawing/2014/main" id="{9A2B1BD6-48C6-374D-6781-0FC7C022DB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4dda1946d_6_308:notes">
            <a:extLst>
              <a:ext uri="{FF2B5EF4-FFF2-40B4-BE49-F238E27FC236}">
                <a16:creationId xmlns:a16="http://schemas.microsoft.com/office/drawing/2014/main" id="{85ACB048-94B0-60BA-74A5-32D0D9C138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34063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a:extLst>
            <a:ext uri="{FF2B5EF4-FFF2-40B4-BE49-F238E27FC236}">
              <a16:creationId xmlns:a16="http://schemas.microsoft.com/office/drawing/2014/main" id="{FD220CE8-B8C0-010C-324A-6DA68DA63D1F}"/>
            </a:ext>
          </a:extLst>
        </p:cNvPr>
        <p:cNvGrpSpPr/>
        <p:nvPr/>
      </p:nvGrpSpPr>
      <p:grpSpPr>
        <a:xfrm>
          <a:off x="0" y="0"/>
          <a:ext cx="0" cy="0"/>
          <a:chOff x="0" y="0"/>
          <a:chExt cx="0" cy="0"/>
        </a:xfrm>
      </p:grpSpPr>
      <p:sp>
        <p:nvSpPr>
          <p:cNvPr id="554" name="Google Shape;554;g54dda1946d_4_2685:notes">
            <a:extLst>
              <a:ext uri="{FF2B5EF4-FFF2-40B4-BE49-F238E27FC236}">
                <a16:creationId xmlns:a16="http://schemas.microsoft.com/office/drawing/2014/main" id="{103E7774-2BEB-985D-1D2D-E5E69B748D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54dda1946d_4_2685:notes">
            <a:extLst>
              <a:ext uri="{FF2B5EF4-FFF2-40B4-BE49-F238E27FC236}">
                <a16:creationId xmlns:a16="http://schemas.microsoft.com/office/drawing/2014/main" id="{BAE20370-3B5E-8606-C59C-85CFBDAE70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3998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a:extLst>
            <a:ext uri="{FF2B5EF4-FFF2-40B4-BE49-F238E27FC236}">
              <a16:creationId xmlns:a16="http://schemas.microsoft.com/office/drawing/2014/main" id="{2845F3C4-7B0E-3C1B-0B71-FA50528BDDBF}"/>
            </a:ext>
          </a:extLst>
        </p:cNvPr>
        <p:cNvGrpSpPr/>
        <p:nvPr/>
      </p:nvGrpSpPr>
      <p:grpSpPr>
        <a:xfrm>
          <a:off x="0" y="0"/>
          <a:ext cx="0" cy="0"/>
          <a:chOff x="0" y="0"/>
          <a:chExt cx="0" cy="0"/>
        </a:xfrm>
      </p:grpSpPr>
      <p:sp>
        <p:nvSpPr>
          <p:cNvPr id="554" name="Google Shape;554;g54dda1946d_4_2685:notes">
            <a:extLst>
              <a:ext uri="{FF2B5EF4-FFF2-40B4-BE49-F238E27FC236}">
                <a16:creationId xmlns:a16="http://schemas.microsoft.com/office/drawing/2014/main" id="{05003919-C4EF-F98A-A4E2-362F6CAB20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54dda1946d_4_2685:notes">
            <a:extLst>
              <a:ext uri="{FF2B5EF4-FFF2-40B4-BE49-F238E27FC236}">
                <a16:creationId xmlns:a16="http://schemas.microsoft.com/office/drawing/2014/main" id="{3677F900-2A61-B46A-6F39-B9C76C134A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3633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a:extLst>
            <a:ext uri="{FF2B5EF4-FFF2-40B4-BE49-F238E27FC236}">
              <a16:creationId xmlns:a16="http://schemas.microsoft.com/office/drawing/2014/main" id="{3F756DF7-8D16-3B78-C373-F861CED9F1C9}"/>
            </a:ext>
          </a:extLst>
        </p:cNvPr>
        <p:cNvGrpSpPr/>
        <p:nvPr/>
      </p:nvGrpSpPr>
      <p:grpSpPr>
        <a:xfrm>
          <a:off x="0" y="0"/>
          <a:ext cx="0" cy="0"/>
          <a:chOff x="0" y="0"/>
          <a:chExt cx="0" cy="0"/>
        </a:xfrm>
      </p:grpSpPr>
      <p:sp>
        <p:nvSpPr>
          <p:cNvPr id="554" name="Google Shape;554;g54dda1946d_4_2685:notes">
            <a:extLst>
              <a:ext uri="{FF2B5EF4-FFF2-40B4-BE49-F238E27FC236}">
                <a16:creationId xmlns:a16="http://schemas.microsoft.com/office/drawing/2014/main" id="{1CBC3560-AFF7-E8BE-DB9A-30B9FCB8BF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54dda1946d_4_2685:notes">
            <a:extLst>
              <a:ext uri="{FF2B5EF4-FFF2-40B4-BE49-F238E27FC236}">
                <a16:creationId xmlns:a16="http://schemas.microsoft.com/office/drawing/2014/main" id="{3CBE45BA-134E-9C1D-C1FB-39920A42C4D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95999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a:extLst>
            <a:ext uri="{FF2B5EF4-FFF2-40B4-BE49-F238E27FC236}">
              <a16:creationId xmlns:a16="http://schemas.microsoft.com/office/drawing/2014/main" id="{C8B14370-DE9D-5C75-03FC-33435AB969DB}"/>
            </a:ext>
          </a:extLst>
        </p:cNvPr>
        <p:cNvGrpSpPr/>
        <p:nvPr/>
      </p:nvGrpSpPr>
      <p:grpSpPr>
        <a:xfrm>
          <a:off x="0" y="0"/>
          <a:ext cx="0" cy="0"/>
          <a:chOff x="0" y="0"/>
          <a:chExt cx="0" cy="0"/>
        </a:xfrm>
      </p:grpSpPr>
      <p:sp>
        <p:nvSpPr>
          <p:cNvPr id="554" name="Google Shape;554;g54dda1946d_4_2685:notes">
            <a:extLst>
              <a:ext uri="{FF2B5EF4-FFF2-40B4-BE49-F238E27FC236}">
                <a16:creationId xmlns:a16="http://schemas.microsoft.com/office/drawing/2014/main" id="{1E61B4DE-2163-2BDD-35F6-C77E3EE0B6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54dda1946d_4_2685:notes">
            <a:extLst>
              <a:ext uri="{FF2B5EF4-FFF2-40B4-BE49-F238E27FC236}">
                <a16:creationId xmlns:a16="http://schemas.microsoft.com/office/drawing/2014/main" id="{0E0859E3-4B3B-F6A7-0654-387878E68B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094023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a:extLst>
            <a:ext uri="{FF2B5EF4-FFF2-40B4-BE49-F238E27FC236}">
              <a16:creationId xmlns:a16="http://schemas.microsoft.com/office/drawing/2014/main" id="{9887C49A-1E3A-A905-C96F-8C540F4B3746}"/>
            </a:ext>
          </a:extLst>
        </p:cNvPr>
        <p:cNvGrpSpPr/>
        <p:nvPr/>
      </p:nvGrpSpPr>
      <p:grpSpPr>
        <a:xfrm>
          <a:off x="0" y="0"/>
          <a:ext cx="0" cy="0"/>
          <a:chOff x="0" y="0"/>
          <a:chExt cx="0" cy="0"/>
        </a:xfrm>
      </p:grpSpPr>
      <p:sp>
        <p:nvSpPr>
          <p:cNvPr id="554" name="Google Shape;554;g54dda1946d_4_2685:notes">
            <a:extLst>
              <a:ext uri="{FF2B5EF4-FFF2-40B4-BE49-F238E27FC236}">
                <a16:creationId xmlns:a16="http://schemas.microsoft.com/office/drawing/2014/main" id="{7D59FFBB-AA54-9458-0F70-5A1804789D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54dda1946d_4_2685:notes">
            <a:extLst>
              <a:ext uri="{FF2B5EF4-FFF2-40B4-BE49-F238E27FC236}">
                <a16:creationId xmlns:a16="http://schemas.microsoft.com/office/drawing/2014/main" id="{1E313A32-C9E6-E852-0894-29B374F64F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627607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a:extLst>
            <a:ext uri="{FF2B5EF4-FFF2-40B4-BE49-F238E27FC236}">
              <a16:creationId xmlns:a16="http://schemas.microsoft.com/office/drawing/2014/main" id="{66FED6C4-03F0-5248-53EB-E1E0B13688DC}"/>
            </a:ext>
          </a:extLst>
        </p:cNvPr>
        <p:cNvGrpSpPr/>
        <p:nvPr/>
      </p:nvGrpSpPr>
      <p:grpSpPr>
        <a:xfrm>
          <a:off x="0" y="0"/>
          <a:ext cx="0" cy="0"/>
          <a:chOff x="0" y="0"/>
          <a:chExt cx="0" cy="0"/>
        </a:xfrm>
      </p:grpSpPr>
      <p:sp>
        <p:nvSpPr>
          <p:cNvPr id="215" name="Google Shape;215;g54dda1946d_6_308:notes">
            <a:extLst>
              <a:ext uri="{FF2B5EF4-FFF2-40B4-BE49-F238E27FC236}">
                <a16:creationId xmlns:a16="http://schemas.microsoft.com/office/drawing/2014/main" id="{84A74A5E-EEB3-D5FB-72DD-07A8DD6461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4dda1946d_6_308:notes">
            <a:extLst>
              <a:ext uri="{FF2B5EF4-FFF2-40B4-BE49-F238E27FC236}">
                <a16:creationId xmlns:a16="http://schemas.microsoft.com/office/drawing/2014/main" id="{342C0704-323C-1603-5A05-EA7C6374D4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956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a:extLst>
            <a:ext uri="{FF2B5EF4-FFF2-40B4-BE49-F238E27FC236}">
              <a16:creationId xmlns:a16="http://schemas.microsoft.com/office/drawing/2014/main" id="{F003E5E8-D6EE-AE2C-280C-CF9FBDE5223E}"/>
            </a:ext>
          </a:extLst>
        </p:cNvPr>
        <p:cNvGrpSpPr/>
        <p:nvPr/>
      </p:nvGrpSpPr>
      <p:grpSpPr>
        <a:xfrm>
          <a:off x="0" y="0"/>
          <a:ext cx="0" cy="0"/>
          <a:chOff x="0" y="0"/>
          <a:chExt cx="0" cy="0"/>
        </a:xfrm>
      </p:grpSpPr>
      <p:sp>
        <p:nvSpPr>
          <p:cNvPr id="635" name="Google Shape;635;g54dda1946d_6_332:notes">
            <a:extLst>
              <a:ext uri="{FF2B5EF4-FFF2-40B4-BE49-F238E27FC236}">
                <a16:creationId xmlns:a16="http://schemas.microsoft.com/office/drawing/2014/main" id="{F0A73559-EC06-C3E2-7698-78347A895D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54dda1946d_6_332:notes">
            <a:extLst>
              <a:ext uri="{FF2B5EF4-FFF2-40B4-BE49-F238E27FC236}">
                <a16:creationId xmlns:a16="http://schemas.microsoft.com/office/drawing/2014/main" id="{BE5A73BA-8B92-E752-448E-A02DB87ADA9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49528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a:extLst>
            <a:ext uri="{FF2B5EF4-FFF2-40B4-BE49-F238E27FC236}">
              <a16:creationId xmlns:a16="http://schemas.microsoft.com/office/drawing/2014/main" id="{252DDBBB-061A-E845-F6B7-85E8A8B5F9B2}"/>
            </a:ext>
          </a:extLst>
        </p:cNvPr>
        <p:cNvGrpSpPr/>
        <p:nvPr/>
      </p:nvGrpSpPr>
      <p:grpSpPr>
        <a:xfrm>
          <a:off x="0" y="0"/>
          <a:ext cx="0" cy="0"/>
          <a:chOff x="0" y="0"/>
          <a:chExt cx="0" cy="0"/>
        </a:xfrm>
      </p:grpSpPr>
      <p:sp>
        <p:nvSpPr>
          <p:cNvPr id="569" name="Google Shape;569;g54dda1946d_4_2720:notes">
            <a:extLst>
              <a:ext uri="{FF2B5EF4-FFF2-40B4-BE49-F238E27FC236}">
                <a16:creationId xmlns:a16="http://schemas.microsoft.com/office/drawing/2014/main" id="{39778C0F-50D8-5217-EFAB-3456AB4DA9D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54dda1946d_4_2720:notes">
            <a:extLst>
              <a:ext uri="{FF2B5EF4-FFF2-40B4-BE49-F238E27FC236}">
                <a16:creationId xmlns:a16="http://schemas.microsoft.com/office/drawing/2014/main" id="{756F77DF-32C9-F1B4-EF05-61508988F0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70079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a:extLst>
            <a:ext uri="{FF2B5EF4-FFF2-40B4-BE49-F238E27FC236}">
              <a16:creationId xmlns:a16="http://schemas.microsoft.com/office/drawing/2014/main" id="{AFDB122A-FCFD-2566-5861-F2BC0CA780BA}"/>
            </a:ext>
          </a:extLst>
        </p:cNvPr>
        <p:cNvGrpSpPr/>
        <p:nvPr/>
      </p:nvGrpSpPr>
      <p:grpSpPr>
        <a:xfrm>
          <a:off x="0" y="0"/>
          <a:ext cx="0" cy="0"/>
          <a:chOff x="0" y="0"/>
          <a:chExt cx="0" cy="0"/>
        </a:xfrm>
      </p:grpSpPr>
      <p:sp>
        <p:nvSpPr>
          <p:cNvPr id="215" name="Google Shape;215;g54dda1946d_6_308:notes">
            <a:extLst>
              <a:ext uri="{FF2B5EF4-FFF2-40B4-BE49-F238E27FC236}">
                <a16:creationId xmlns:a16="http://schemas.microsoft.com/office/drawing/2014/main" id="{645C3441-1CCD-EA7E-7F22-22970F68B83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4dda1946d_6_308:notes">
            <a:extLst>
              <a:ext uri="{FF2B5EF4-FFF2-40B4-BE49-F238E27FC236}">
                <a16:creationId xmlns:a16="http://schemas.microsoft.com/office/drawing/2014/main" id="{A472871B-1418-3D71-6D81-C91B58BA8E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029168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a:extLst>
            <a:ext uri="{FF2B5EF4-FFF2-40B4-BE49-F238E27FC236}">
              <a16:creationId xmlns:a16="http://schemas.microsoft.com/office/drawing/2014/main" id="{4E2D395F-B292-1166-CB3A-CBF4960435AD}"/>
            </a:ext>
          </a:extLst>
        </p:cNvPr>
        <p:cNvGrpSpPr/>
        <p:nvPr/>
      </p:nvGrpSpPr>
      <p:grpSpPr>
        <a:xfrm>
          <a:off x="0" y="0"/>
          <a:ext cx="0" cy="0"/>
          <a:chOff x="0" y="0"/>
          <a:chExt cx="0" cy="0"/>
        </a:xfrm>
      </p:grpSpPr>
      <p:sp>
        <p:nvSpPr>
          <p:cNvPr id="669" name="Google Shape;669;g54dda1946d_6_344:notes">
            <a:extLst>
              <a:ext uri="{FF2B5EF4-FFF2-40B4-BE49-F238E27FC236}">
                <a16:creationId xmlns:a16="http://schemas.microsoft.com/office/drawing/2014/main" id="{C440B95A-C460-7A19-7E32-DA3D359939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54dda1946d_6_344:notes">
            <a:extLst>
              <a:ext uri="{FF2B5EF4-FFF2-40B4-BE49-F238E27FC236}">
                <a16:creationId xmlns:a16="http://schemas.microsoft.com/office/drawing/2014/main" id="{6F5EF406-340A-53AE-7674-310677014E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33499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a:extLst>
            <a:ext uri="{FF2B5EF4-FFF2-40B4-BE49-F238E27FC236}">
              <a16:creationId xmlns:a16="http://schemas.microsoft.com/office/drawing/2014/main" id="{9A495D8F-AEB0-8678-637D-ECEB98EA914C}"/>
            </a:ext>
          </a:extLst>
        </p:cNvPr>
        <p:cNvGrpSpPr/>
        <p:nvPr/>
      </p:nvGrpSpPr>
      <p:grpSpPr>
        <a:xfrm>
          <a:off x="0" y="0"/>
          <a:ext cx="0" cy="0"/>
          <a:chOff x="0" y="0"/>
          <a:chExt cx="0" cy="0"/>
        </a:xfrm>
      </p:grpSpPr>
      <p:sp>
        <p:nvSpPr>
          <p:cNvPr id="234" name="Google Shape;234;g54dda1946d_4_2738:notes">
            <a:extLst>
              <a:ext uri="{FF2B5EF4-FFF2-40B4-BE49-F238E27FC236}">
                <a16:creationId xmlns:a16="http://schemas.microsoft.com/office/drawing/2014/main" id="{3FF90EB2-2496-5F88-6D1A-0E1C70CF331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54dda1946d_4_2738:notes">
            <a:extLst>
              <a:ext uri="{FF2B5EF4-FFF2-40B4-BE49-F238E27FC236}">
                <a16:creationId xmlns:a16="http://schemas.microsoft.com/office/drawing/2014/main" id="{142B4732-6BB8-D67D-D7E6-CED2256C04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40681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a:extLst>
            <a:ext uri="{FF2B5EF4-FFF2-40B4-BE49-F238E27FC236}">
              <a16:creationId xmlns:a16="http://schemas.microsoft.com/office/drawing/2014/main" id="{DF33F47E-C480-440C-7369-04BB9F000444}"/>
            </a:ext>
          </a:extLst>
        </p:cNvPr>
        <p:cNvGrpSpPr/>
        <p:nvPr/>
      </p:nvGrpSpPr>
      <p:grpSpPr>
        <a:xfrm>
          <a:off x="0" y="0"/>
          <a:ext cx="0" cy="0"/>
          <a:chOff x="0" y="0"/>
          <a:chExt cx="0" cy="0"/>
        </a:xfrm>
      </p:grpSpPr>
      <p:sp>
        <p:nvSpPr>
          <p:cNvPr id="645" name="Google Shape;645;g1e71a4a866a_0_12:notes">
            <a:extLst>
              <a:ext uri="{FF2B5EF4-FFF2-40B4-BE49-F238E27FC236}">
                <a16:creationId xmlns:a16="http://schemas.microsoft.com/office/drawing/2014/main" id="{6E95D227-9B40-7DD6-D9AF-B19976F6B1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1e71a4a866a_0_12:notes">
            <a:extLst>
              <a:ext uri="{FF2B5EF4-FFF2-40B4-BE49-F238E27FC236}">
                <a16:creationId xmlns:a16="http://schemas.microsoft.com/office/drawing/2014/main" id="{FFB113D0-7759-98E5-0F75-5650BAFF60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65854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6045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dirty="0">
              <a:solidFill>
                <a:srgbClr val="595959"/>
              </a:solidFill>
              <a:latin typeface="Anaheim"/>
              <a:ea typeface="Anaheim"/>
              <a:cs typeface="Anaheim"/>
              <a:sym typeface="Anaheim"/>
            </a:endParaRP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a:extLst>
            <a:ext uri="{FF2B5EF4-FFF2-40B4-BE49-F238E27FC236}">
              <a16:creationId xmlns:a16="http://schemas.microsoft.com/office/drawing/2014/main" id="{FDCE4DB3-FAD4-10B8-324F-0995ED0F2380}"/>
            </a:ext>
          </a:extLst>
        </p:cNvPr>
        <p:cNvGrpSpPr/>
        <p:nvPr/>
      </p:nvGrpSpPr>
      <p:grpSpPr>
        <a:xfrm>
          <a:off x="0" y="0"/>
          <a:ext cx="0" cy="0"/>
          <a:chOff x="0" y="0"/>
          <a:chExt cx="0" cy="0"/>
        </a:xfrm>
      </p:grpSpPr>
      <p:sp>
        <p:nvSpPr>
          <p:cNvPr id="181" name="Google Shape;181;gd431007ba2_0_208:notes">
            <a:extLst>
              <a:ext uri="{FF2B5EF4-FFF2-40B4-BE49-F238E27FC236}">
                <a16:creationId xmlns:a16="http://schemas.microsoft.com/office/drawing/2014/main" id="{7C10C499-54DA-B8E8-9F08-84BA747140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431007ba2_0_208:notes">
            <a:extLst>
              <a:ext uri="{FF2B5EF4-FFF2-40B4-BE49-F238E27FC236}">
                <a16:creationId xmlns:a16="http://schemas.microsoft.com/office/drawing/2014/main" id="{56575294-128B-212E-0029-1472808185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2898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a:extLst>
            <a:ext uri="{FF2B5EF4-FFF2-40B4-BE49-F238E27FC236}">
              <a16:creationId xmlns:a16="http://schemas.microsoft.com/office/drawing/2014/main" id="{C2DE7923-2A6E-8755-4890-29C0C50EC11E}"/>
            </a:ext>
          </a:extLst>
        </p:cNvPr>
        <p:cNvGrpSpPr/>
        <p:nvPr/>
      </p:nvGrpSpPr>
      <p:grpSpPr>
        <a:xfrm>
          <a:off x="0" y="0"/>
          <a:ext cx="0" cy="0"/>
          <a:chOff x="0" y="0"/>
          <a:chExt cx="0" cy="0"/>
        </a:xfrm>
      </p:grpSpPr>
      <p:sp>
        <p:nvSpPr>
          <p:cNvPr id="181" name="Google Shape;181;gd431007ba2_0_208:notes">
            <a:extLst>
              <a:ext uri="{FF2B5EF4-FFF2-40B4-BE49-F238E27FC236}">
                <a16:creationId xmlns:a16="http://schemas.microsoft.com/office/drawing/2014/main" id="{23B15C8A-8416-6391-4435-5AF7587B8A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431007ba2_0_208:notes">
            <a:extLst>
              <a:ext uri="{FF2B5EF4-FFF2-40B4-BE49-F238E27FC236}">
                <a16:creationId xmlns:a16="http://schemas.microsoft.com/office/drawing/2014/main" id="{83742D43-A8A3-618C-4502-F72F12BB08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5274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a:extLst>
            <a:ext uri="{FF2B5EF4-FFF2-40B4-BE49-F238E27FC236}">
              <a16:creationId xmlns:a16="http://schemas.microsoft.com/office/drawing/2014/main" id="{2ACCBFC2-EA89-547C-403B-3BA092FD4009}"/>
            </a:ext>
          </a:extLst>
        </p:cNvPr>
        <p:cNvGrpSpPr/>
        <p:nvPr/>
      </p:nvGrpSpPr>
      <p:grpSpPr>
        <a:xfrm>
          <a:off x="0" y="0"/>
          <a:ext cx="0" cy="0"/>
          <a:chOff x="0" y="0"/>
          <a:chExt cx="0" cy="0"/>
        </a:xfrm>
      </p:grpSpPr>
      <p:sp>
        <p:nvSpPr>
          <p:cNvPr id="181" name="Google Shape;181;gd431007ba2_0_208:notes">
            <a:extLst>
              <a:ext uri="{FF2B5EF4-FFF2-40B4-BE49-F238E27FC236}">
                <a16:creationId xmlns:a16="http://schemas.microsoft.com/office/drawing/2014/main" id="{163FE0B6-73FE-4A4A-A49A-23A8EA5F67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431007ba2_0_208:notes">
            <a:extLst>
              <a:ext uri="{FF2B5EF4-FFF2-40B4-BE49-F238E27FC236}">
                <a16:creationId xmlns:a16="http://schemas.microsoft.com/office/drawing/2014/main" id="{B09DBF12-D427-89C9-70FD-A6B97CBA80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05359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a:extLst>
            <a:ext uri="{FF2B5EF4-FFF2-40B4-BE49-F238E27FC236}">
              <a16:creationId xmlns:a16="http://schemas.microsoft.com/office/drawing/2014/main" id="{3C127A58-DD77-F7BB-D61B-2C9AEA791EBD}"/>
            </a:ext>
          </a:extLst>
        </p:cNvPr>
        <p:cNvGrpSpPr/>
        <p:nvPr/>
      </p:nvGrpSpPr>
      <p:grpSpPr>
        <a:xfrm>
          <a:off x="0" y="0"/>
          <a:ext cx="0" cy="0"/>
          <a:chOff x="0" y="0"/>
          <a:chExt cx="0" cy="0"/>
        </a:xfrm>
      </p:grpSpPr>
      <p:sp>
        <p:nvSpPr>
          <p:cNvPr id="635" name="Google Shape;635;g54dda1946d_6_332:notes">
            <a:extLst>
              <a:ext uri="{FF2B5EF4-FFF2-40B4-BE49-F238E27FC236}">
                <a16:creationId xmlns:a16="http://schemas.microsoft.com/office/drawing/2014/main" id="{6E51397A-209F-C152-3202-6619C57826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54dda1946d_6_332:notes">
            <a:extLst>
              <a:ext uri="{FF2B5EF4-FFF2-40B4-BE49-F238E27FC236}">
                <a16:creationId xmlns:a16="http://schemas.microsoft.com/office/drawing/2014/main" id="{39D354E5-ACC5-D659-4117-30FD5E9657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76940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3" cy="5143501"/>
          </a:xfrm>
          <a:prstGeom prst="rect">
            <a:avLst/>
          </a:prstGeom>
          <a:noFill/>
          <a:ln>
            <a:noFill/>
          </a:ln>
        </p:spPr>
      </p:pic>
      <p:grpSp>
        <p:nvGrpSpPr>
          <p:cNvPr id="10" name="Google Shape;10;p2"/>
          <p:cNvGrpSpPr/>
          <p:nvPr/>
        </p:nvGrpSpPr>
        <p:grpSpPr>
          <a:xfrm>
            <a:off x="-538768" y="-736350"/>
            <a:ext cx="3259529" cy="6987829"/>
            <a:chOff x="-538768" y="-736350"/>
            <a:chExt cx="3259529" cy="6987829"/>
          </a:xfrm>
        </p:grpSpPr>
        <p:pic>
          <p:nvPicPr>
            <p:cNvPr id="11" name="Google Shape;11;p2"/>
            <p:cNvPicPr preferRelativeResize="0"/>
            <p:nvPr/>
          </p:nvPicPr>
          <p:blipFill>
            <a:blip r:embed="rId3">
              <a:alphaModFix/>
            </a:blip>
            <a:stretch>
              <a:fillRect/>
            </a:stretch>
          </p:blipFill>
          <p:spPr>
            <a:xfrm>
              <a:off x="-538768" y="4181546"/>
              <a:ext cx="2503982" cy="2069934"/>
            </a:xfrm>
            <a:prstGeom prst="rect">
              <a:avLst/>
            </a:prstGeom>
            <a:noFill/>
            <a:ln>
              <a:noFill/>
            </a:ln>
          </p:spPr>
        </p:pic>
        <p:pic>
          <p:nvPicPr>
            <p:cNvPr id="12" name="Google Shape;12;p2"/>
            <p:cNvPicPr preferRelativeResize="0"/>
            <p:nvPr/>
          </p:nvPicPr>
          <p:blipFill>
            <a:blip r:embed="rId4">
              <a:alphaModFix/>
            </a:blip>
            <a:stretch>
              <a:fillRect/>
            </a:stretch>
          </p:blipFill>
          <p:spPr>
            <a:xfrm flipH="1">
              <a:off x="-192841" y="-736350"/>
              <a:ext cx="2913603" cy="1546426"/>
            </a:xfrm>
            <a:prstGeom prst="rect">
              <a:avLst/>
            </a:prstGeom>
            <a:noFill/>
            <a:ln>
              <a:noFill/>
            </a:ln>
          </p:spPr>
        </p:pic>
      </p:grpSp>
      <p:sp>
        <p:nvSpPr>
          <p:cNvPr id="13" name="Google Shape;13;p2"/>
          <p:cNvSpPr txBox="1">
            <a:spLocks noGrp="1"/>
          </p:cNvSpPr>
          <p:nvPr>
            <p:ph type="ctrTitle"/>
          </p:nvPr>
        </p:nvSpPr>
        <p:spPr>
          <a:xfrm>
            <a:off x="911150" y="768100"/>
            <a:ext cx="5065500" cy="22671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7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911150" y="3453800"/>
            <a:ext cx="3032400" cy="741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5"/>
        <p:cNvGrpSpPr/>
        <p:nvPr/>
      </p:nvGrpSpPr>
      <p:grpSpPr>
        <a:xfrm>
          <a:off x="0" y="0"/>
          <a:ext cx="0" cy="0"/>
          <a:chOff x="0" y="0"/>
          <a:chExt cx="0" cy="0"/>
        </a:xfrm>
      </p:grpSpPr>
      <p:pic>
        <p:nvPicPr>
          <p:cNvPr id="136" name="Google Shape;136;p17"/>
          <p:cNvPicPr preferRelativeResize="0"/>
          <p:nvPr/>
        </p:nvPicPr>
        <p:blipFill>
          <a:blip r:embed="rId2">
            <a:alphaModFix/>
          </a:blip>
          <a:stretch>
            <a:fillRect/>
          </a:stretch>
        </p:blipFill>
        <p:spPr>
          <a:xfrm>
            <a:off x="0" y="0"/>
            <a:ext cx="9144003" cy="5143501"/>
          </a:xfrm>
          <a:prstGeom prst="rect">
            <a:avLst/>
          </a:prstGeom>
          <a:noFill/>
          <a:ln>
            <a:noFill/>
          </a:ln>
        </p:spPr>
      </p:pic>
      <p:sp>
        <p:nvSpPr>
          <p:cNvPr id="137" name="Google Shape;13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38" name="Google Shape;138;p17"/>
          <p:cNvGrpSpPr/>
          <p:nvPr/>
        </p:nvGrpSpPr>
        <p:grpSpPr>
          <a:xfrm>
            <a:off x="-1000400" y="-392206"/>
            <a:ext cx="11477338" cy="6937746"/>
            <a:chOff x="-1000400" y="-392206"/>
            <a:chExt cx="11477338" cy="6937746"/>
          </a:xfrm>
        </p:grpSpPr>
        <p:pic>
          <p:nvPicPr>
            <p:cNvPr id="139" name="Google Shape;139;p17"/>
            <p:cNvPicPr preferRelativeResize="0"/>
            <p:nvPr/>
          </p:nvPicPr>
          <p:blipFill>
            <a:blip r:embed="rId3">
              <a:alphaModFix/>
            </a:blip>
            <a:stretch>
              <a:fillRect/>
            </a:stretch>
          </p:blipFill>
          <p:spPr>
            <a:xfrm rot="-1415014">
              <a:off x="-690893" y="4061147"/>
              <a:ext cx="2503985" cy="2069931"/>
            </a:xfrm>
            <a:prstGeom prst="rect">
              <a:avLst/>
            </a:prstGeom>
            <a:noFill/>
            <a:ln>
              <a:noFill/>
            </a:ln>
          </p:spPr>
        </p:pic>
        <p:pic>
          <p:nvPicPr>
            <p:cNvPr id="140" name="Google Shape;140;p17"/>
            <p:cNvPicPr preferRelativeResize="0"/>
            <p:nvPr/>
          </p:nvPicPr>
          <p:blipFill>
            <a:blip r:embed="rId3">
              <a:alphaModFix/>
            </a:blip>
            <a:stretch>
              <a:fillRect/>
            </a:stretch>
          </p:blipFill>
          <p:spPr>
            <a:xfrm rot="10800000">
              <a:off x="7972956" y="-392206"/>
              <a:ext cx="2503982" cy="2069934"/>
            </a:xfrm>
            <a:prstGeom prst="rect">
              <a:avLst/>
            </a:prstGeom>
            <a:noFill/>
            <a:ln>
              <a:noFill/>
            </a:ln>
          </p:spPr>
        </p:pic>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41"/>
        <p:cNvGrpSpPr/>
        <p:nvPr/>
      </p:nvGrpSpPr>
      <p:grpSpPr>
        <a:xfrm>
          <a:off x="0" y="0"/>
          <a:ext cx="0" cy="0"/>
          <a:chOff x="0" y="0"/>
          <a:chExt cx="0" cy="0"/>
        </a:xfrm>
      </p:grpSpPr>
      <p:pic>
        <p:nvPicPr>
          <p:cNvPr id="142" name="Google Shape;142;p18"/>
          <p:cNvPicPr preferRelativeResize="0"/>
          <p:nvPr/>
        </p:nvPicPr>
        <p:blipFill>
          <a:blip r:embed="rId2">
            <a:alphaModFix/>
          </a:blip>
          <a:stretch>
            <a:fillRect/>
          </a:stretch>
        </p:blipFill>
        <p:spPr>
          <a:xfrm>
            <a:off x="0" y="0"/>
            <a:ext cx="9144003" cy="5143501"/>
          </a:xfrm>
          <a:prstGeom prst="rect">
            <a:avLst/>
          </a:prstGeom>
          <a:noFill/>
          <a:ln>
            <a:noFill/>
          </a:ln>
        </p:spPr>
      </p:pic>
      <p:sp>
        <p:nvSpPr>
          <p:cNvPr id="143" name="Google Shape;14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4" name="Google Shape;144;p18"/>
          <p:cNvGrpSpPr/>
          <p:nvPr/>
        </p:nvGrpSpPr>
        <p:grpSpPr>
          <a:xfrm>
            <a:off x="-217275" y="-410725"/>
            <a:ext cx="9761876" cy="5842824"/>
            <a:chOff x="-217275" y="-410725"/>
            <a:chExt cx="9761876" cy="5842824"/>
          </a:xfrm>
        </p:grpSpPr>
        <p:pic>
          <p:nvPicPr>
            <p:cNvPr id="145" name="Google Shape;145;p18"/>
            <p:cNvPicPr preferRelativeResize="0"/>
            <p:nvPr/>
          </p:nvPicPr>
          <p:blipFill>
            <a:blip r:embed="rId3">
              <a:alphaModFix/>
            </a:blip>
            <a:stretch>
              <a:fillRect/>
            </a:stretch>
          </p:blipFill>
          <p:spPr>
            <a:xfrm>
              <a:off x="7971350" y="-410725"/>
              <a:ext cx="1573251" cy="1546426"/>
            </a:xfrm>
            <a:prstGeom prst="rect">
              <a:avLst/>
            </a:prstGeom>
            <a:noFill/>
            <a:ln>
              <a:noFill/>
            </a:ln>
          </p:spPr>
        </p:pic>
        <p:pic>
          <p:nvPicPr>
            <p:cNvPr id="146" name="Google Shape;146;p18"/>
            <p:cNvPicPr preferRelativeResize="0"/>
            <p:nvPr/>
          </p:nvPicPr>
          <p:blipFill>
            <a:blip r:embed="rId3">
              <a:alphaModFix/>
            </a:blip>
            <a:stretch>
              <a:fillRect/>
            </a:stretch>
          </p:blipFill>
          <p:spPr>
            <a:xfrm>
              <a:off x="-217275" y="4183475"/>
              <a:ext cx="1270299" cy="1248624"/>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52"/>
        <p:cNvGrpSpPr/>
        <p:nvPr/>
      </p:nvGrpSpPr>
      <p:grpSpPr>
        <a:xfrm>
          <a:off x="0" y="0"/>
          <a:ext cx="0" cy="0"/>
          <a:chOff x="0" y="0"/>
          <a:chExt cx="0" cy="0"/>
        </a:xfrm>
      </p:grpSpPr>
      <p:pic>
        <p:nvPicPr>
          <p:cNvPr id="153" name="Google Shape;153;p20"/>
          <p:cNvPicPr preferRelativeResize="0"/>
          <p:nvPr/>
        </p:nvPicPr>
        <p:blipFill>
          <a:blip r:embed="rId2">
            <a:alphaModFix/>
          </a:blip>
          <a:stretch>
            <a:fillRect/>
          </a:stretch>
        </p:blipFill>
        <p:spPr>
          <a:xfrm>
            <a:off x="0" y="0"/>
            <a:ext cx="9144003" cy="5143501"/>
          </a:xfrm>
          <a:prstGeom prst="rect">
            <a:avLst/>
          </a:prstGeom>
          <a:noFill/>
          <a:ln>
            <a:noFill/>
          </a:ln>
        </p:spPr>
      </p:pic>
      <p:grpSp>
        <p:nvGrpSpPr>
          <p:cNvPr id="154" name="Google Shape;154;p20"/>
          <p:cNvGrpSpPr/>
          <p:nvPr/>
        </p:nvGrpSpPr>
        <p:grpSpPr>
          <a:xfrm rot="10800000" flipH="1">
            <a:off x="-217275" y="-410725"/>
            <a:ext cx="9761876" cy="5842824"/>
            <a:chOff x="-217275" y="-410725"/>
            <a:chExt cx="9761876" cy="5842824"/>
          </a:xfrm>
        </p:grpSpPr>
        <p:pic>
          <p:nvPicPr>
            <p:cNvPr id="155" name="Google Shape;155;p20"/>
            <p:cNvPicPr preferRelativeResize="0"/>
            <p:nvPr/>
          </p:nvPicPr>
          <p:blipFill>
            <a:blip r:embed="rId3">
              <a:alphaModFix/>
            </a:blip>
            <a:stretch>
              <a:fillRect/>
            </a:stretch>
          </p:blipFill>
          <p:spPr>
            <a:xfrm>
              <a:off x="7971350" y="-410725"/>
              <a:ext cx="1573251" cy="1546426"/>
            </a:xfrm>
            <a:prstGeom prst="rect">
              <a:avLst/>
            </a:prstGeom>
            <a:noFill/>
            <a:ln>
              <a:noFill/>
            </a:ln>
          </p:spPr>
        </p:pic>
        <p:pic>
          <p:nvPicPr>
            <p:cNvPr id="156" name="Google Shape;156;p20"/>
            <p:cNvPicPr preferRelativeResize="0"/>
            <p:nvPr/>
          </p:nvPicPr>
          <p:blipFill>
            <a:blip r:embed="rId3">
              <a:alphaModFix/>
            </a:blip>
            <a:stretch>
              <a:fillRect/>
            </a:stretch>
          </p:blipFill>
          <p:spPr>
            <a:xfrm>
              <a:off x="-217275" y="4183475"/>
              <a:ext cx="1270299" cy="1248624"/>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57"/>
        <p:cNvGrpSpPr/>
        <p:nvPr/>
      </p:nvGrpSpPr>
      <p:grpSpPr>
        <a:xfrm>
          <a:off x="0" y="0"/>
          <a:ext cx="0" cy="0"/>
          <a:chOff x="0" y="0"/>
          <a:chExt cx="0" cy="0"/>
        </a:xfrm>
      </p:grpSpPr>
      <p:pic>
        <p:nvPicPr>
          <p:cNvPr id="158" name="Google Shape;158;p21"/>
          <p:cNvPicPr preferRelativeResize="0"/>
          <p:nvPr/>
        </p:nvPicPr>
        <p:blipFill>
          <a:blip r:embed="rId2">
            <a:alphaModFix/>
          </a:blip>
          <a:stretch>
            <a:fillRect/>
          </a:stretch>
        </p:blipFill>
        <p:spPr>
          <a:xfrm>
            <a:off x="0" y="0"/>
            <a:ext cx="9144003" cy="5143501"/>
          </a:xfrm>
          <a:prstGeom prst="rect">
            <a:avLst/>
          </a:prstGeom>
          <a:noFill/>
          <a:ln>
            <a:noFill/>
          </a:ln>
        </p:spPr>
      </p:pic>
      <p:grpSp>
        <p:nvGrpSpPr>
          <p:cNvPr id="159" name="Google Shape;159;p21"/>
          <p:cNvGrpSpPr/>
          <p:nvPr/>
        </p:nvGrpSpPr>
        <p:grpSpPr>
          <a:xfrm flipH="1">
            <a:off x="7456942" y="-373612"/>
            <a:ext cx="3158162" cy="6086377"/>
            <a:chOff x="-1332458" y="-373612"/>
            <a:chExt cx="3158162" cy="6086377"/>
          </a:xfrm>
        </p:grpSpPr>
        <p:pic>
          <p:nvPicPr>
            <p:cNvPr id="160" name="Google Shape;160;p21"/>
            <p:cNvPicPr preferRelativeResize="0"/>
            <p:nvPr/>
          </p:nvPicPr>
          <p:blipFill>
            <a:blip r:embed="rId3">
              <a:alphaModFix/>
            </a:blip>
            <a:stretch>
              <a:fillRect/>
            </a:stretch>
          </p:blipFill>
          <p:spPr>
            <a:xfrm rot="3188606">
              <a:off x="-1005367" y="3055243"/>
              <a:ext cx="2503979" cy="2069937"/>
            </a:xfrm>
            <a:prstGeom prst="rect">
              <a:avLst/>
            </a:prstGeom>
            <a:noFill/>
            <a:ln>
              <a:noFill/>
            </a:ln>
          </p:spPr>
        </p:pic>
        <p:pic>
          <p:nvPicPr>
            <p:cNvPr id="161" name="Google Shape;161;p21"/>
            <p:cNvPicPr preferRelativeResize="0"/>
            <p:nvPr/>
          </p:nvPicPr>
          <p:blipFill>
            <a:blip r:embed="rId4">
              <a:alphaModFix/>
            </a:blip>
            <a:stretch>
              <a:fillRect/>
            </a:stretch>
          </p:blipFill>
          <p:spPr>
            <a:xfrm>
              <a:off x="-381300" y="-373612"/>
              <a:ext cx="1573251" cy="1546426"/>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7"/>
        <p:cNvGrpSpPr/>
        <p:nvPr/>
      </p:nvGrpSpPr>
      <p:grpSpPr>
        <a:xfrm>
          <a:off x="0" y="0"/>
          <a:ext cx="0" cy="0"/>
          <a:chOff x="0" y="0"/>
          <a:chExt cx="0" cy="0"/>
        </a:xfrm>
      </p:grpSpPr>
      <p:pic>
        <p:nvPicPr>
          <p:cNvPr id="58" name="Google Shape;58;p8"/>
          <p:cNvPicPr preferRelativeResize="0"/>
          <p:nvPr/>
        </p:nvPicPr>
        <p:blipFill>
          <a:blip r:embed="rId2">
            <a:alphaModFix/>
          </a:blip>
          <a:stretch>
            <a:fillRect/>
          </a:stretch>
        </p:blipFill>
        <p:spPr>
          <a:xfrm>
            <a:off x="0" y="0"/>
            <a:ext cx="9144003" cy="5143501"/>
          </a:xfrm>
          <a:prstGeom prst="rect">
            <a:avLst/>
          </a:prstGeom>
          <a:noFill/>
          <a:ln>
            <a:noFill/>
          </a:ln>
        </p:spPr>
      </p:pic>
      <p:sp>
        <p:nvSpPr>
          <p:cNvPr id="59" name="Google Shape;59;p8"/>
          <p:cNvSpPr txBox="1">
            <a:spLocks noGrp="1"/>
          </p:cNvSpPr>
          <p:nvPr>
            <p:ph type="title"/>
          </p:nvPr>
        </p:nvSpPr>
        <p:spPr>
          <a:xfrm>
            <a:off x="713325" y="974763"/>
            <a:ext cx="7717500" cy="3194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3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1922457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9144003" cy="5143501"/>
          </a:xfrm>
          <a:prstGeom prst="rect">
            <a:avLst/>
          </a:prstGeom>
          <a:noFill/>
          <a:ln>
            <a:noFill/>
          </a:ln>
        </p:spPr>
      </p:pic>
      <p:sp>
        <p:nvSpPr>
          <p:cNvPr id="17" name="Google Shape;17;p3"/>
          <p:cNvSpPr txBox="1">
            <a:spLocks noGrp="1"/>
          </p:cNvSpPr>
          <p:nvPr>
            <p:ph type="title"/>
          </p:nvPr>
        </p:nvSpPr>
        <p:spPr>
          <a:xfrm>
            <a:off x="1291500" y="1892400"/>
            <a:ext cx="52116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1291500" y="825750"/>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 name="Google Shape;19;p3"/>
          <p:cNvSpPr txBox="1">
            <a:spLocks noGrp="1"/>
          </p:cNvSpPr>
          <p:nvPr>
            <p:ph type="subTitle" idx="1"/>
          </p:nvPr>
        </p:nvSpPr>
        <p:spPr>
          <a:xfrm>
            <a:off x="1291500" y="3554550"/>
            <a:ext cx="5211600" cy="65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0" name="Google Shape;20;p3"/>
          <p:cNvGrpSpPr/>
          <p:nvPr/>
        </p:nvGrpSpPr>
        <p:grpSpPr>
          <a:xfrm>
            <a:off x="-1332458" y="-736350"/>
            <a:ext cx="10591194" cy="6449115"/>
            <a:chOff x="-1332458" y="-736350"/>
            <a:chExt cx="10591194" cy="6449115"/>
          </a:xfrm>
        </p:grpSpPr>
        <p:pic>
          <p:nvPicPr>
            <p:cNvPr id="21" name="Google Shape;21;p3"/>
            <p:cNvPicPr preferRelativeResize="0"/>
            <p:nvPr/>
          </p:nvPicPr>
          <p:blipFill>
            <a:blip r:embed="rId3">
              <a:alphaModFix/>
            </a:blip>
            <a:stretch>
              <a:fillRect/>
            </a:stretch>
          </p:blipFill>
          <p:spPr>
            <a:xfrm flipH="1">
              <a:off x="6345134" y="-736350"/>
              <a:ext cx="2913603" cy="1546426"/>
            </a:xfrm>
            <a:prstGeom prst="rect">
              <a:avLst/>
            </a:prstGeom>
            <a:noFill/>
            <a:ln>
              <a:noFill/>
            </a:ln>
          </p:spPr>
        </p:pic>
        <p:grpSp>
          <p:nvGrpSpPr>
            <p:cNvPr id="22" name="Google Shape;22;p3"/>
            <p:cNvGrpSpPr/>
            <p:nvPr/>
          </p:nvGrpSpPr>
          <p:grpSpPr>
            <a:xfrm>
              <a:off x="-1332458" y="-373612"/>
              <a:ext cx="3158162" cy="6086377"/>
              <a:chOff x="-1332458" y="-373612"/>
              <a:chExt cx="3158162" cy="6086377"/>
            </a:xfrm>
          </p:grpSpPr>
          <p:pic>
            <p:nvPicPr>
              <p:cNvPr id="23" name="Google Shape;23;p3"/>
              <p:cNvPicPr preferRelativeResize="0"/>
              <p:nvPr/>
            </p:nvPicPr>
            <p:blipFill>
              <a:blip r:embed="rId4">
                <a:alphaModFix/>
              </a:blip>
              <a:stretch>
                <a:fillRect/>
              </a:stretch>
            </p:blipFill>
            <p:spPr>
              <a:xfrm rot="3188606">
                <a:off x="-1005367" y="3055243"/>
                <a:ext cx="2503979" cy="2069937"/>
              </a:xfrm>
              <a:prstGeom prst="rect">
                <a:avLst/>
              </a:prstGeom>
              <a:noFill/>
              <a:ln>
                <a:noFill/>
              </a:ln>
            </p:spPr>
          </p:pic>
          <p:pic>
            <p:nvPicPr>
              <p:cNvPr id="24" name="Google Shape;24;p3"/>
              <p:cNvPicPr preferRelativeResize="0"/>
              <p:nvPr/>
            </p:nvPicPr>
            <p:blipFill>
              <a:blip r:embed="rId5">
                <a:alphaModFix/>
              </a:blip>
              <a:stretch>
                <a:fillRect/>
              </a:stretch>
            </p:blipFill>
            <p:spPr>
              <a:xfrm>
                <a:off x="-381300" y="-373612"/>
                <a:ext cx="1573251" cy="1546426"/>
              </a:xfrm>
              <a:prstGeom prst="rect">
                <a:avLst/>
              </a:prstGeom>
              <a:noFill/>
              <a:ln>
                <a:noFill/>
              </a:ln>
            </p:spPr>
          </p:pic>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pic>
        <p:nvPicPr>
          <p:cNvPr id="33" name="Google Shape;33;p5"/>
          <p:cNvPicPr preferRelativeResize="0"/>
          <p:nvPr/>
        </p:nvPicPr>
        <p:blipFill>
          <a:blip r:embed="rId2">
            <a:alphaModFix/>
          </a:blip>
          <a:stretch>
            <a:fillRect/>
          </a:stretch>
        </p:blipFill>
        <p:spPr>
          <a:xfrm>
            <a:off x="0" y="0"/>
            <a:ext cx="9144003" cy="5143501"/>
          </a:xfrm>
          <a:prstGeom prst="rect">
            <a:avLst/>
          </a:prstGeom>
          <a:noFill/>
          <a:ln>
            <a:noFill/>
          </a:ln>
        </p:spPr>
      </p:pic>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 name="Google Shape;35;p5"/>
          <p:cNvSpPr txBox="1">
            <a:spLocks noGrp="1"/>
          </p:cNvSpPr>
          <p:nvPr>
            <p:ph type="subTitle" idx="1"/>
          </p:nvPr>
        </p:nvSpPr>
        <p:spPr>
          <a:xfrm>
            <a:off x="4336049" y="2390224"/>
            <a:ext cx="3356400" cy="1902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6" name="Google Shape;36;p5"/>
          <p:cNvSpPr txBox="1">
            <a:spLocks noGrp="1"/>
          </p:cNvSpPr>
          <p:nvPr>
            <p:ph type="subTitle" idx="2"/>
          </p:nvPr>
        </p:nvSpPr>
        <p:spPr>
          <a:xfrm>
            <a:off x="769275" y="2390224"/>
            <a:ext cx="3356400" cy="1902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7" name="Google Shape;37;p5"/>
          <p:cNvSpPr txBox="1">
            <a:spLocks noGrp="1"/>
          </p:cNvSpPr>
          <p:nvPr>
            <p:ph type="subTitle" idx="3"/>
          </p:nvPr>
        </p:nvSpPr>
        <p:spPr>
          <a:xfrm>
            <a:off x="769275" y="1525175"/>
            <a:ext cx="33564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38" name="Google Shape;38;p5"/>
          <p:cNvSpPr txBox="1">
            <a:spLocks noGrp="1"/>
          </p:cNvSpPr>
          <p:nvPr>
            <p:ph type="subTitle" idx="4"/>
          </p:nvPr>
        </p:nvSpPr>
        <p:spPr>
          <a:xfrm>
            <a:off x="4336052" y="1525175"/>
            <a:ext cx="33564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39" name="Google Shape;39;p5"/>
          <p:cNvGrpSpPr/>
          <p:nvPr/>
        </p:nvGrpSpPr>
        <p:grpSpPr>
          <a:xfrm>
            <a:off x="-853250" y="-1383747"/>
            <a:ext cx="11058653" cy="3280636"/>
            <a:chOff x="-853250" y="-1383747"/>
            <a:chExt cx="11058653" cy="3280636"/>
          </a:xfrm>
        </p:grpSpPr>
        <p:pic>
          <p:nvPicPr>
            <p:cNvPr id="40" name="Google Shape;40;p5"/>
            <p:cNvPicPr preferRelativeResize="0"/>
            <p:nvPr/>
          </p:nvPicPr>
          <p:blipFill>
            <a:blip r:embed="rId3">
              <a:alphaModFix/>
            </a:blip>
            <a:stretch>
              <a:fillRect/>
            </a:stretch>
          </p:blipFill>
          <p:spPr>
            <a:xfrm rot="-2444432">
              <a:off x="7329356" y="-817454"/>
              <a:ext cx="2503984" cy="2069932"/>
            </a:xfrm>
            <a:prstGeom prst="rect">
              <a:avLst/>
            </a:prstGeom>
            <a:noFill/>
            <a:ln>
              <a:noFill/>
            </a:ln>
          </p:spPr>
        </p:pic>
        <p:pic>
          <p:nvPicPr>
            <p:cNvPr id="41" name="Google Shape;41;p5"/>
            <p:cNvPicPr preferRelativeResize="0"/>
            <p:nvPr/>
          </p:nvPicPr>
          <p:blipFill>
            <a:blip r:embed="rId4">
              <a:alphaModFix/>
            </a:blip>
            <a:stretch>
              <a:fillRect/>
            </a:stretch>
          </p:blipFill>
          <p:spPr>
            <a:xfrm>
              <a:off x="-853250" y="350463"/>
              <a:ext cx="1573251" cy="1546426"/>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pic>
        <p:nvPicPr>
          <p:cNvPr id="43" name="Google Shape;43;p6"/>
          <p:cNvPicPr preferRelativeResize="0"/>
          <p:nvPr/>
        </p:nvPicPr>
        <p:blipFill>
          <a:blip r:embed="rId2">
            <a:alphaModFix/>
          </a:blip>
          <a:stretch>
            <a:fillRect/>
          </a:stretch>
        </p:blipFill>
        <p:spPr>
          <a:xfrm>
            <a:off x="0" y="0"/>
            <a:ext cx="9144003" cy="5143501"/>
          </a:xfrm>
          <a:prstGeom prst="rect">
            <a:avLst/>
          </a:prstGeom>
          <a:noFill/>
          <a:ln>
            <a:noFill/>
          </a:ln>
        </p:spPr>
      </p:pic>
      <p:sp>
        <p:nvSpPr>
          <p:cNvPr id="44" name="Google Shape;4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5" name="Google Shape;45;p6"/>
          <p:cNvGrpSpPr/>
          <p:nvPr/>
        </p:nvGrpSpPr>
        <p:grpSpPr>
          <a:xfrm>
            <a:off x="-853250" y="-1383747"/>
            <a:ext cx="11058653" cy="6853040"/>
            <a:chOff x="-853250" y="-1383747"/>
            <a:chExt cx="11058653" cy="6853040"/>
          </a:xfrm>
        </p:grpSpPr>
        <p:pic>
          <p:nvPicPr>
            <p:cNvPr id="46" name="Google Shape;46;p6"/>
            <p:cNvPicPr preferRelativeResize="0"/>
            <p:nvPr/>
          </p:nvPicPr>
          <p:blipFill>
            <a:blip r:embed="rId3">
              <a:alphaModFix/>
            </a:blip>
            <a:stretch>
              <a:fillRect/>
            </a:stretch>
          </p:blipFill>
          <p:spPr>
            <a:xfrm rot="-630392" flipH="1">
              <a:off x="7826576" y="3784275"/>
              <a:ext cx="1676948" cy="1545076"/>
            </a:xfrm>
            <a:prstGeom prst="rect">
              <a:avLst/>
            </a:prstGeom>
            <a:noFill/>
            <a:ln>
              <a:noFill/>
            </a:ln>
          </p:spPr>
        </p:pic>
        <p:pic>
          <p:nvPicPr>
            <p:cNvPr id="47" name="Google Shape;47;p6"/>
            <p:cNvPicPr preferRelativeResize="0"/>
            <p:nvPr/>
          </p:nvPicPr>
          <p:blipFill>
            <a:blip r:embed="rId4">
              <a:alphaModFix/>
            </a:blip>
            <a:stretch>
              <a:fillRect/>
            </a:stretch>
          </p:blipFill>
          <p:spPr>
            <a:xfrm rot="-2444432">
              <a:off x="7329356" y="-817454"/>
              <a:ext cx="2503984" cy="2069932"/>
            </a:xfrm>
            <a:prstGeom prst="rect">
              <a:avLst/>
            </a:prstGeom>
            <a:noFill/>
            <a:ln>
              <a:noFill/>
            </a:ln>
          </p:spPr>
        </p:pic>
        <p:pic>
          <p:nvPicPr>
            <p:cNvPr id="48" name="Google Shape;48;p6"/>
            <p:cNvPicPr preferRelativeResize="0"/>
            <p:nvPr/>
          </p:nvPicPr>
          <p:blipFill>
            <a:blip r:embed="rId5">
              <a:alphaModFix/>
            </a:blip>
            <a:stretch>
              <a:fillRect/>
            </a:stretch>
          </p:blipFill>
          <p:spPr>
            <a:xfrm>
              <a:off x="-853250" y="350463"/>
              <a:ext cx="1573251" cy="1546426"/>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pic>
        <p:nvPicPr>
          <p:cNvPr id="61" name="Google Shape;61;p9"/>
          <p:cNvPicPr preferRelativeResize="0"/>
          <p:nvPr/>
        </p:nvPicPr>
        <p:blipFill>
          <a:blip r:embed="rId2">
            <a:alphaModFix/>
          </a:blip>
          <a:stretch>
            <a:fillRect/>
          </a:stretch>
        </p:blipFill>
        <p:spPr>
          <a:xfrm>
            <a:off x="0" y="0"/>
            <a:ext cx="9144003" cy="5143501"/>
          </a:xfrm>
          <a:prstGeom prst="rect">
            <a:avLst/>
          </a:prstGeom>
          <a:noFill/>
          <a:ln>
            <a:noFill/>
          </a:ln>
        </p:spPr>
      </p:pic>
      <p:sp>
        <p:nvSpPr>
          <p:cNvPr id="62" name="Google Shape;62;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3" name="Google Shape;63;p9"/>
          <p:cNvSpPr txBox="1">
            <a:spLocks noGrp="1"/>
          </p:cNvSpPr>
          <p:nvPr>
            <p:ph type="subTitle" idx="1"/>
          </p:nvPr>
        </p:nvSpPr>
        <p:spPr>
          <a:xfrm>
            <a:off x="4731476" y="1247825"/>
            <a:ext cx="3699300" cy="313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 name="Google Shape;64;p9"/>
          <p:cNvSpPr txBox="1">
            <a:spLocks noGrp="1"/>
          </p:cNvSpPr>
          <p:nvPr>
            <p:ph type="subTitle" idx="2"/>
          </p:nvPr>
        </p:nvSpPr>
        <p:spPr>
          <a:xfrm>
            <a:off x="870175" y="1247825"/>
            <a:ext cx="3699300" cy="313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5" name="Google Shape;65;p9"/>
          <p:cNvGrpSpPr/>
          <p:nvPr/>
        </p:nvGrpSpPr>
        <p:grpSpPr>
          <a:xfrm>
            <a:off x="-757562" y="1549150"/>
            <a:ext cx="10205678" cy="4604901"/>
            <a:chOff x="-757562" y="1549150"/>
            <a:chExt cx="10205678" cy="4604901"/>
          </a:xfrm>
        </p:grpSpPr>
        <p:pic>
          <p:nvPicPr>
            <p:cNvPr id="66" name="Google Shape;66;p9"/>
            <p:cNvPicPr preferRelativeResize="0"/>
            <p:nvPr/>
          </p:nvPicPr>
          <p:blipFill>
            <a:blip r:embed="rId3">
              <a:alphaModFix/>
            </a:blip>
            <a:stretch>
              <a:fillRect/>
            </a:stretch>
          </p:blipFill>
          <p:spPr>
            <a:xfrm>
              <a:off x="6896032" y="3953726"/>
              <a:ext cx="2552083" cy="2200325"/>
            </a:xfrm>
            <a:prstGeom prst="rect">
              <a:avLst/>
            </a:prstGeom>
            <a:noFill/>
            <a:ln>
              <a:noFill/>
            </a:ln>
          </p:spPr>
        </p:pic>
        <p:pic>
          <p:nvPicPr>
            <p:cNvPr id="67" name="Google Shape;67;p9"/>
            <p:cNvPicPr preferRelativeResize="0"/>
            <p:nvPr/>
          </p:nvPicPr>
          <p:blipFill>
            <a:blip r:embed="rId4">
              <a:alphaModFix/>
            </a:blip>
            <a:stretch>
              <a:fillRect/>
            </a:stretch>
          </p:blipFill>
          <p:spPr>
            <a:xfrm rot="5400000">
              <a:off x="-770975" y="1562563"/>
              <a:ext cx="1573251" cy="1546426"/>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6"/>
        <p:cNvGrpSpPr/>
        <p:nvPr/>
      </p:nvGrpSpPr>
      <p:grpSpPr>
        <a:xfrm>
          <a:off x="0" y="0"/>
          <a:ext cx="0" cy="0"/>
          <a:chOff x="0" y="0"/>
          <a:chExt cx="0" cy="0"/>
        </a:xfrm>
      </p:grpSpPr>
      <p:pic>
        <p:nvPicPr>
          <p:cNvPr id="87" name="Google Shape;87;p14"/>
          <p:cNvPicPr preferRelativeResize="0"/>
          <p:nvPr/>
        </p:nvPicPr>
        <p:blipFill>
          <a:blip r:embed="rId2">
            <a:alphaModFix/>
          </a:blip>
          <a:stretch>
            <a:fillRect/>
          </a:stretch>
        </p:blipFill>
        <p:spPr>
          <a:xfrm>
            <a:off x="0" y="0"/>
            <a:ext cx="9144003" cy="5143501"/>
          </a:xfrm>
          <a:prstGeom prst="rect">
            <a:avLst/>
          </a:prstGeom>
          <a:noFill/>
          <a:ln>
            <a:noFill/>
          </a:ln>
        </p:spPr>
      </p:pic>
      <p:sp>
        <p:nvSpPr>
          <p:cNvPr id="88" name="Google Shape;88;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9" name="Google Shape;89;p14"/>
          <p:cNvSpPr txBox="1">
            <a:spLocks noGrp="1"/>
          </p:cNvSpPr>
          <p:nvPr>
            <p:ph type="subTitle" idx="1"/>
          </p:nvPr>
        </p:nvSpPr>
        <p:spPr>
          <a:xfrm>
            <a:off x="720100" y="2294226"/>
            <a:ext cx="2379000" cy="182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4"/>
          <p:cNvSpPr txBox="1">
            <a:spLocks noGrp="1"/>
          </p:cNvSpPr>
          <p:nvPr>
            <p:ph type="subTitle" idx="2"/>
          </p:nvPr>
        </p:nvSpPr>
        <p:spPr>
          <a:xfrm>
            <a:off x="3382535" y="2294226"/>
            <a:ext cx="2379000" cy="182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4"/>
          <p:cNvSpPr txBox="1">
            <a:spLocks noGrp="1"/>
          </p:cNvSpPr>
          <p:nvPr>
            <p:ph type="subTitle" idx="3"/>
          </p:nvPr>
        </p:nvSpPr>
        <p:spPr>
          <a:xfrm>
            <a:off x="6045003" y="2294226"/>
            <a:ext cx="2379000" cy="182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14"/>
          <p:cNvSpPr txBox="1">
            <a:spLocks noGrp="1"/>
          </p:cNvSpPr>
          <p:nvPr>
            <p:ph type="subTitle" idx="4"/>
          </p:nvPr>
        </p:nvSpPr>
        <p:spPr>
          <a:xfrm>
            <a:off x="720100" y="1432300"/>
            <a:ext cx="2379000" cy="861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3" name="Google Shape;93;p14"/>
          <p:cNvSpPr txBox="1">
            <a:spLocks noGrp="1"/>
          </p:cNvSpPr>
          <p:nvPr>
            <p:ph type="subTitle" idx="5"/>
          </p:nvPr>
        </p:nvSpPr>
        <p:spPr>
          <a:xfrm>
            <a:off x="3382542" y="1432300"/>
            <a:ext cx="2379000" cy="861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4" name="Google Shape;94;p14"/>
          <p:cNvSpPr txBox="1">
            <a:spLocks noGrp="1"/>
          </p:cNvSpPr>
          <p:nvPr>
            <p:ph type="subTitle" idx="6"/>
          </p:nvPr>
        </p:nvSpPr>
        <p:spPr>
          <a:xfrm>
            <a:off x="6045009" y="1432300"/>
            <a:ext cx="2379000" cy="861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95" name="Google Shape;95;p14"/>
          <p:cNvGrpSpPr/>
          <p:nvPr/>
        </p:nvGrpSpPr>
        <p:grpSpPr>
          <a:xfrm>
            <a:off x="-1392501" y="-464787"/>
            <a:ext cx="10926377" cy="5968717"/>
            <a:chOff x="-1392501" y="-464787"/>
            <a:chExt cx="10926377" cy="5968717"/>
          </a:xfrm>
        </p:grpSpPr>
        <p:pic>
          <p:nvPicPr>
            <p:cNvPr id="96" name="Google Shape;96;p14"/>
            <p:cNvPicPr preferRelativeResize="0"/>
            <p:nvPr/>
          </p:nvPicPr>
          <p:blipFill>
            <a:blip r:embed="rId3">
              <a:alphaModFix/>
            </a:blip>
            <a:stretch>
              <a:fillRect/>
            </a:stretch>
          </p:blipFill>
          <p:spPr>
            <a:xfrm rot="4121178">
              <a:off x="-1225245" y="2926418"/>
              <a:ext cx="2503979" cy="2069936"/>
            </a:xfrm>
            <a:prstGeom prst="rect">
              <a:avLst/>
            </a:prstGeom>
            <a:noFill/>
            <a:ln>
              <a:noFill/>
            </a:ln>
          </p:spPr>
        </p:pic>
        <p:pic>
          <p:nvPicPr>
            <p:cNvPr id="97" name="Google Shape;97;p14"/>
            <p:cNvPicPr preferRelativeResize="0"/>
            <p:nvPr/>
          </p:nvPicPr>
          <p:blipFill>
            <a:blip r:embed="rId4">
              <a:alphaModFix/>
            </a:blip>
            <a:stretch>
              <a:fillRect/>
            </a:stretch>
          </p:blipFill>
          <p:spPr>
            <a:xfrm>
              <a:off x="7960625" y="-464787"/>
              <a:ext cx="1573251" cy="1546426"/>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98"/>
        <p:cNvGrpSpPr/>
        <p:nvPr/>
      </p:nvGrpSpPr>
      <p:grpSpPr>
        <a:xfrm>
          <a:off x="0" y="0"/>
          <a:ext cx="0" cy="0"/>
          <a:chOff x="0" y="0"/>
          <a:chExt cx="0" cy="0"/>
        </a:xfrm>
      </p:grpSpPr>
      <p:pic>
        <p:nvPicPr>
          <p:cNvPr id="99" name="Google Shape;99;p15"/>
          <p:cNvPicPr preferRelativeResize="0"/>
          <p:nvPr/>
        </p:nvPicPr>
        <p:blipFill>
          <a:blip r:embed="rId2">
            <a:alphaModFix/>
          </a:blip>
          <a:stretch>
            <a:fillRect/>
          </a:stretch>
        </p:blipFill>
        <p:spPr>
          <a:xfrm>
            <a:off x="0" y="0"/>
            <a:ext cx="9144003" cy="5143501"/>
          </a:xfrm>
          <a:prstGeom prst="rect">
            <a:avLst/>
          </a:prstGeom>
          <a:noFill/>
          <a:ln>
            <a:noFill/>
          </a:ln>
        </p:spPr>
      </p:pic>
      <p:sp>
        <p:nvSpPr>
          <p:cNvPr id="100" name="Google Shape;10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1" name="Google Shape;101;p15"/>
          <p:cNvSpPr txBox="1">
            <a:spLocks noGrp="1"/>
          </p:cNvSpPr>
          <p:nvPr>
            <p:ph type="subTitle" idx="1"/>
          </p:nvPr>
        </p:nvSpPr>
        <p:spPr>
          <a:xfrm>
            <a:off x="1317925" y="1477536"/>
            <a:ext cx="67845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5"/>
          <p:cNvSpPr txBox="1">
            <a:spLocks noGrp="1"/>
          </p:cNvSpPr>
          <p:nvPr>
            <p:ph type="subTitle" idx="2"/>
          </p:nvPr>
        </p:nvSpPr>
        <p:spPr>
          <a:xfrm>
            <a:off x="1317925" y="2374824"/>
            <a:ext cx="67845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5"/>
          <p:cNvSpPr txBox="1">
            <a:spLocks noGrp="1"/>
          </p:cNvSpPr>
          <p:nvPr>
            <p:ph type="subTitle" idx="3"/>
          </p:nvPr>
        </p:nvSpPr>
        <p:spPr>
          <a:xfrm>
            <a:off x="1325302" y="3268523"/>
            <a:ext cx="67845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5"/>
          <p:cNvSpPr txBox="1">
            <a:spLocks noGrp="1"/>
          </p:cNvSpPr>
          <p:nvPr>
            <p:ph type="subTitle" idx="4"/>
          </p:nvPr>
        </p:nvSpPr>
        <p:spPr>
          <a:xfrm>
            <a:off x="1325302" y="4162225"/>
            <a:ext cx="67845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5"/>
          <p:cNvSpPr txBox="1">
            <a:spLocks noGrp="1"/>
          </p:cNvSpPr>
          <p:nvPr>
            <p:ph type="title" idx="5" hasCustomPrompt="1"/>
          </p:nvPr>
        </p:nvSpPr>
        <p:spPr>
          <a:xfrm>
            <a:off x="713225" y="1082775"/>
            <a:ext cx="600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5"/>
          <p:cNvSpPr txBox="1">
            <a:spLocks noGrp="1"/>
          </p:cNvSpPr>
          <p:nvPr>
            <p:ph type="title" idx="6" hasCustomPrompt="1"/>
          </p:nvPr>
        </p:nvSpPr>
        <p:spPr>
          <a:xfrm>
            <a:off x="717926" y="2870155"/>
            <a:ext cx="600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5"/>
          <p:cNvSpPr txBox="1">
            <a:spLocks noGrp="1"/>
          </p:cNvSpPr>
          <p:nvPr>
            <p:ph type="title" idx="7" hasCustomPrompt="1"/>
          </p:nvPr>
        </p:nvSpPr>
        <p:spPr>
          <a:xfrm>
            <a:off x="713235" y="1976464"/>
            <a:ext cx="600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5"/>
          <p:cNvSpPr txBox="1">
            <a:spLocks noGrp="1"/>
          </p:cNvSpPr>
          <p:nvPr>
            <p:ph type="title" idx="8" hasCustomPrompt="1"/>
          </p:nvPr>
        </p:nvSpPr>
        <p:spPr>
          <a:xfrm>
            <a:off x="717932" y="3763850"/>
            <a:ext cx="6000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5"/>
          <p:cNvSpPr txBox="1">
            <a:spLocks noGrp="1"/>
          </p:cNvSpPr>
          <p:nvPr>
            <p:ph type="subTitle" idx="9"/>
          </p:nvPr>
        </p:nvSpPr>
        <p:spPr>
          <a:xfrm>
            <a:off x="1317925" y="1109725"/>
            <a:ext cx="67845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0" name="Google Shape;110;p15"/>
          <p:cNvSpPr txBox="1">
            <a:spLocks noGrp="1"/>
          </p:cNvSpPr>
          <p:nvPr>
            <p:ph type="subTitle" idx="13"/>
          </p:nvPr>
        </p:nvSpPr>
        <p:spPr>
          <a:xfrm>
            <a:off x="1317925" y="2003424"/>
            <a:ext cx="67845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1" name="Google Shape;111;p15"/>
          <p:cNvSpPr txBox="1">
            <a:spLocks noGrp="1"/>
          </p:cNvSpPr>
          <p:nvPr>
            <p:ph type="subTitle" idx="14"/>
          </p:nvPr>
        </p:nvSpPr>
        <p:spPr>
          <a:xfrm>
            <a:off x="1325302" y="2897123"/>
            <a:ext cx="67845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2" name="Google Shape;112;p15"/>
          <p:cNvSpPr txBox="1">
            <a:spLocks noGrp="1"/>
          </p:cNvSpPr>
          <p:nvPr>
            <p:ph type="subTitle" idx="15"/>
          </p:nvPr>
        </p:nvSpPr>
        <p:spPr>
          <a:xfrm>
            <a:off x="1325302" y="3790822"/>
            <a:ext cx="67845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13" name="Google Shape;113;p15"/>
          <p:cNvGrpSpPr/>
          <p:nvPr/>
        </p:nvGrpSpPr>
        <p:grpSpPr>
          <a:xfrm>
            <a:off x="-1392501" y="-464787"/>
            <a:ext cx="10926377" cy="5968717"/>
            <a:chOff x="-1392501" y="-464787"/>
            <a:chExt cx="10926377" cy="5968717"/>
          </a:xfrm>
        </p:grpSpPr>
        <p:pic>
          <p:nvPicPr>
            <p:cNvPr id="114" name="Google Shape;114;p15"/>
            <p:cNvPicPr preferRelativeResize="0"/>
            <p:nvPr/>
          </p:nvPicPr>
          <p:blipFill>
            <a:blip r:embed="rId3">
              <a:alphaModFix/>
            </a:blip>
            <a:stretch>
              <a:fillRect/>
            </a:stretch>
          </p:blipFill>
          <p:spPr>
            <a:xfrm rot="4121178">
              <a:off x="-1225245" y="2926418"/>
              <a:ext cx="2503979" cy="2069936"/>
            </a:xfrm>
            <a:prstGeom prst="rect">
              <a:avLst/>
            </a:prstGeom>
            <a:noFill/>
            <a:ln>
              <a:noFill/>
            </a:ln>
          </p:spPr>
        </p:pic>
        <p:pic>
          <p:nvPicPr>
            <p:cNvPr id="115" name="Google Shape;115;p15"/>
            <p:cNvPicPr preferRelativeResize="0"/>
            <p:nvPr/>
          </p:nvPicPr>
          <p:blipFill>
            <a:blip r:embed="rId4">
              <a:alphaModFix/>
            </a:blip>
            <a:stretch>
              <a:fillRect/>
            </a:stretch>
          </p:blipFill>
          <p:spPr>
            <a:xfrm>
              <a:off x="7960625" y="-464787"/>
              <a:ext cx="1573251" cy="1546426"/>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16"/>
        <p:cNvGrpSpPr/>
        <p:nvPr/>
      </p:nvGrpSpPr>
      <p:grpSpPr>
        <a:xfrm>
          <a:off x="0" y="0"/>
          <a:ext cx="0" cy="0"/>
          <a:chOff x="0" y="0"/>
          <a:chExt cx="0" cy="0"/>
        </a:xfrm>
      </p:grpSpPr>
      <p:pic>
        <p:nvPicPr>
          <p:cNvPr id="117" name="Google Shape;117;p16"/>
          <p:cNvPicPr preferRelativeResize="0"/>
          <p:nvPr/>
        </p:nvPicPr>
        <p:blipFill>
          <a:blip r:embed="rId2">
            <a:alphaModFix/>
          </a:blip>
          <a:stretch>
            <a:fillRect/>
          </a:stretch>
        </p:blipFill>
        <p:spPr>
          <a:xfrm>
            <a:off x="0" y="0"/>
            <a:ext cx="9144003" cy="5143501"/>
          </a:xfrm>
          <a:prstGeom prst="rect">
            <a:avLst/>
          </a:prstGeom>
          <a:noFill/>
          <a:ln>
            <a:noFill/>
          </a:ln>
        </p:spPr>
      </p:pic>
      <p:sp>
        <p:nvSpPr>
          <p:cNvPr id="118" name="Google Shape;118;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9" name="Google Shape;119;p16"/>
          <p:cNvSpPr txBox="1">
            <a:spLocks noGrp="1"/>
          </p:cNvSpPr>
          <p:nvPr>
            <p:ph type="subTitle" idx="1"/>
          </p:nvPr>
        </p:nvSpPr>
        <p:spPr>
          <a:xfrm>
            <a:off x="713225" y="1851399"/>
            <a:ext cx="25335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 name="Google Shape;120;p16"/>
          <p:cNvSpPr txBox="1">
            <a:spLocks noGrp="1"/>
          </p:cNvSpPr>
          <p:nvPr>
            <p:ph type="subTitle" idx="2"/>
          </p:nvPr>
        </p:nvSpPr>
        <p:spPr>
          <a:xfrm>
            <a:off x="3222244" y="1851399"/>
            <a:ext cx="25335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6"/>
          <p:cNvSpPr txBox="1">
            <a:spLocks noGrp="1"/>
          </p:cNvSpPr>
          <p:nvPr>
            <p:ph type="subTitle" idx="3"/>
          </p:nvPr>
        </p:nvSpPr>
        <p:spPr>
          <a:xfrm>
            <a:off x="713225" y="3539900"/>
            <a:ext cx="25335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 name="Google Shape;122;p16"/>
          <p:cNvSpPr txBox="1">
            <a:spLocks noGrp="1"/>
          </p:cNvSpPr>
          <p:nvPr>
            <p:ph type="subTitle" idx="4"/>
          </p:nvPr>
        </p:nvSpPr>
        <p:spPr>
          <a:xfrm>
            <a:off x="3222244" y="3539900"/>
            <a:ext cx="25335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16"/>
          <p:cNvSpPr txBox="1">
            <a:spLocks noGrp="1"/>
          </p:cNvSpPr>
          <p:nvPr>
            <p:ph type="subTitle" idx="5"/>
          </p:nvPr>
        </p:nvSpPr>
        <p:spPr>
          <a:xfrm>
            <a:off x="5731263" y="1851399"/>
            <a:ext cx="25335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16"/>
          <p:cNvSpPr txBox="1">
            <a:spLocks noGrp="1"/>
          </p:cNvSpPr>
          <p:nvPr>
            <p:ph type="subTitle" idx="6"/>
          </p:nvPr>
        </p:nvSpPr>
        <p:spPr>
          <a:xfrm>
            <a:off x="5731263" y="3539900"/>
            <a:ext cx="25335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6"/>
          <p:cNvSpPr txBox="1">
            <a:spLocks noGrp="1"/>
          </p:cNvSpPr>
          <p:nvPr>
            <p:ph type="subTitle" idx="7"/>
          </p:nvPr>
        </p:nvSpPr>
        <p:spPr>
          <a:xfrm>
            <a:off x="714366" y="1102725"/>
            <a:ext cx="25311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6" name="Google Shape;126;p16"/>
          <p:cNvSpPr txBox="1">
            <a:spLocks noGrp="1"/>
          </p:cNvSpPr>
          <p:nvPr>
            <p:ph type="subTitle" idx="8"/>
          </p:nvPr>
        </p:nvSpPr>
        <p:spPr>
          <a:xfrm>
            <a:off x="3223385" y="1102725"/>
            <a:ext cx="25311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7" name="Google Shape;127;p16"/>
          <p:cNvSpPr txBox="1">
            <a:spLocks noGrp="1"/>
          </p:cNvSpPr>
          <p:nvPr>
            <p:ph type="subTitle" idx="9"/>
          </p:nvPr>
        </p:nvSpPr>
        <p:spPr>
          <a:xfrm>
            <a:off x="5732403" y="1102725"/>
            <a:ext cx="25311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8" name="Google Shape;128;p16"/>
          <p:cNvSpPr txBox="1">
            <a:spLocks noGrp="1"/>
          </p:cNvSpPr>
          <p:nvPr>
            <p:ph type="subTitle" idx="13"/>
          </p:nvPr>
        </p:nvSpPr>
        <p:spPr>
          <a:xfrm>
            <a:off x="714366" y="2790777"/>
            <a:ext cx="25311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9" name="Google Shape;129;p16"/>
          <p:cNvSpPr txBox="1">
            <a:spLocks noGrp="1"/>
          </p:cNvSpPr>
          <p:nvPr>
            <p:ph type="subTitle" idx="14"/>
          </p:nvPr>
        </p:nvSpPr>
        <p:spPr>
          <a:xfrm>
            <a:off x="3223385" y="2790777"/>
            <a:ext cx="25311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30" name="Google Shape;130;p16"/>
          <p:cNvSpPr txBox="1">
            <a:spLocks noGrp="1"/>
          </p:cNvSpPr>
          <p:nvPr>
            <p:ph type="subTitle" idx="15"/>
          </p:nvPr>
        </p:nvSpPr>
        <p:spPr>
          <a:xfrm>
            <a:off x="5732403" y="2790777"/>
            <a:ext cx="25311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1600" b="1">
                <a:solidFill>
                  <a:schemeClr val="dk1"/>
                </a:solidFill>
                <a:latin typeface="Heebo"/>
                <a:ea typeface="Heebo"/>
                <a:cs typeface="Heebo"/>
                <a:sym typeface="Heebo"/>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31" name="Google Shape;131;p16"/>
          <p:cNvGrpSpPr/>
          <p:nvPr/>
        </p:nvGrpSpPr>
        <p:grpSpPr>
          <a:xfrm>
            <a:off x="-853250" y="-1383747"/>
            <a:ext cx="11058653" cy="6760285"/>
            <a:chOff x="-853250" y="-1383747"/>
            <a:chExt cx="11058653" cy="6760285"/>
          </a:xfrm>
        </p:grpSpPr>
        <p:pic>
          <p:nvPicPr>
            <p:cNvPr id="132" name="Google Shape;132;p16"/>
            <p:cNvPicPr preferRelativeResize="0"/>
            <p:nvPr/>
          </p:nvPicPr>
          <p:blipFill>
            <a:blip r:embed="rId3">
              <a:alphaModFix/>
            </a:blip>
            <a:stretch>
              <a:fillRect/>
            </a:stretch>
          </p:blipFill>
          <p:spPr>
            <a:xfrm flipH="1">
              <a:off x="7836900" y="3831463"/>
              <a:ext cx="1676949" cy="1545075"/>
            </a:xfrm>
            <a:prstGeom prst="rect">
              <a:avLst/>
            </a:prstGeom>
            <a:noFill/>
            <a:ln>
              <a:noFill/>
            </a:ln>
          </p:spPr>
        </p:pic>
        <p:pic>
          <p:nvPicPr>
            <p:cNvPr id="133" name="Google Shape;133;p16"/>
            <p:cNvPicPr preferRelativeResize="0"/>
            <p:nvPr/>
          </p:nvPicPr>
          <p:blipFill>
            <a:blip r:embed="rId4">
              <a:alphaModFix/>
            </a:blip>
            <a:stretch>
              <a:fillRect/>
            </a:stretch>
          </p:blipFill>
          <p:spPr>
            <a:xfrm rot="-2444432">
              <a:off x="7329356" y="-817454"/>
              <a:ext cx="2503984" cy="2069932"/>
            </a:xfrm>
            <a:prstGeom prst="rect">
              <a:avLst/>
            </a:prstGeom>
            <a:noFill/>
            <a:ln>
              <a:noFill/>
            </a:ln>
          </p:spPr>
        </p:pic>
        <p:pic>
          <p:nvPicPr>
            <p:cNvPr id="134" name="Google Shape;134;p16"/>
            <p:cNvPicPr preferRelativeResize="0"/>
            <p:nvPr/>
          </p:nvPicPr>
          <p:blipFill>
            <a:blip r:embed="rId5">
              <a:alphaModFix/>
            </a:blip>
            <a:stretch>
              <a:fillRect/>
            </a:stretch>
          </p:blipFill>
          <p:spPr>
            <a:xfrm>
              <a:off x="-853250" y="350463"/>
              <a:ext cx="1573251" cy="1546426"/>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Heebo"/>
              <a:buNone/>
              <a:defRPr sz="2800" b="1">
                <a:solidFill>
                  <a:schemeClr val="dk1"/>
                </a:solidFill>
                <a:latin typeface="Heebo"/>
                <a:ea typeface="Heebo"/>
                <a:cs typeface="Heebo"/>
                <a:sym typeface="Heebo"/>
              </a:defRPr>
            </a:lvl1pPr>
            <a:lvl2pPr lvl="1" rtl="0">
              <a:spcBef>
                <a:spcPts val="0"/>
              </a:spcBef>
              <a:spcAft>
                <a:spcPts val="0"/>
              </a:spcAft>
              <a:buClr>
                <a:schemeClr val="dk1"/>
              </a:buClr>
              <a:buSzPts val="3000"/>
              <a:buFont typeface="Heebo"/>
              <a:buNone/>
              <a:defRPr sz="3000" b="1">
                <a:solidFill>
                  <a:schemeClr val="dk1"/>
                </a:solidFill>
                <a:latin typeface="Heebo"/>
                <a:ea typeface="Heebo"/>
                <a:cs typeface="Heebo"/>
                <a:sym typeface="Heebo"/>
              </a:defRPr>
            </a:lvl2pPr>
            <a:lvl3pPr lvl="2" rtl="0">
              <a:spcBef>
                <a:spcPts val="0"/>
              </a:spcBef>
              <a:spcAft>
                <a:spcPts val="0"/>
              </a:spcAft>
              <a:buClr>
                <a:schemeClr val="dk1"/>
              </a:buClr>
              <a:buSzPts val="3000"/>
              <a:buFont typeface="Heebo"/>
              <a:buNone/>
              <a:defRPr sz="3000" b="1">
                <a:solidFill>
                  <a:schemeClr val="dk1"/>
                </a:solidFill>
                <a:latin typeface="Heebo"/>
                <a:ea typeface="Heebo"/>
                <a:cs typeface="Heebo"/>
                <a:sym typeface="Heebo"/>
              </a:defRPr>
            </a:lvl3pPr>
            <a:lvl4pPr lvl="3" rtl="0">
              <a:spcBef>
                <a:spcPts val="0"/>
              </a:spcBef>
              <a:spcAft>
                <a:spcPts val="0"/>
              </a:spcAft>
              <a:buClr>
                <a:schemeClr val="dk1"/>
              </a:buClr>
              <a:buSzPts val="3000"/>
              <a:buFont typeface="Heebo"/>
              <a:buNone/>
              <a:defRPr sz="3000" b="1">
                <a:solidFill>
                  <a:schemeClr val="dk1"/>
                </a:solidFill>
                <a:latin typeface="Heebo"/>
                <a:ea typeface="Heebo"/>
                <a:cs typeface="Heebo"/>
                <a:sym typeface="Heebo"/>
              </a:defRPr>
            </a:lvl4pPr>
            <a:lvl5pPr lvl="4" rtl="0">
              <a:spcBef>
                <a:spcPts val="0"/>
              </a:spcBef>
              <a:spcAft>
                <a:spcPts val="0"/>
              </a:spcAft>
              <a:buClr>
                <a:schemeClr val="dk1"/>
              </a:buClr>
              <a:buSzPts val="3000"/>
              <a:buFont typeface="Heebo"/>
              <a:buNone/>
              <a:defRPr sz="3000" b="1">
                <a:solidFill>
                  <a:schemeClr val="dk1"/>
                </a:solidFill>
                <a:latin typeface="Heebo"/>
                <a:ea typeface="Heebo"/>
                <a:cs typeface="Heebo"/>
                <a:sym typeface="Heebo"/>
              </a:defRPr>
            </a:lvl5pPr>
            <a:lvl6pPr lvl="5" rtl="0">
              <a:spcBef>
                <a:spcPts val="0"/>
              </a:spcBef>
              <a:spcAft>
                <a:spcPts val="0"/>
              </a:spcAft>
              <a:buClr>
                <a:schemeClr val="dk1"/>
              </a:buClr>
              <a:buSzPts val="3000"/>
              <a:buFont typeface="Heebo"/>
              <a:buNone/>
              <a:defRPr sz="3000" b="1">
                <a:solidFill>
                  <a:schemeClr val="dk1"/>
                </a:solidFill>
                <a:latin typeface="Heebo"/>
                <a:ea typeface="Heebo"/>
                <a:cs typeface="Heebo"/>
                <a:sym typeface="Heebo"/>
              </a:defRPr>
            </a:lvl6pPr>
            <a:lvl7pPr lvl="6" rtl="0">
              <a:spcBef>
                <a:spcPts val="0"/>
              </a:spcBef>
              <a:spcAft>
                <a:spcPts val="0"/>
              </a:spcAft>
              <a:buClr>
                <a:schemeClr val="dk1"/>
              </a:buClr>
              <a:buSzPts val="3000"/>
              <a:buFont typeface="Heebo"/>
              <a:buNone/>
              <a:defRPr sz="3000" b="1">
                <a:solidFill>
                  <a:schemeClr val="dk1"/>
                </a:solidFill>
                <a:latin typeface="Heebo"/>
                <a:ea typeface="Heebo"/>
                <a:cs typeface="Heebo"/>
                <a:sym typeface="Heebo"/>
              </a:defRPr>
            </a:lvl7pPr>
            <a:lvl8pPr lvl="7" rtl="0">
              <a:spcBef>
                <a:spcPts val="0"/>
              </a:spcBef>
              <a:spcAft>
                <a:spcPts val="0"/>
              </a:spcAft>
              <a:buClr>
                <a:schemeClr val="dk1"/>
              </a:buClr>
              <a:buSzPts val="3000"/>
              <a:buFont typeface="Heebo"/>
              <a:buNone/>
              <a:defRPr sz="3000" b="1">
                <a:solidFill>
                  <a:schemeClr val="dk1"/>
                </a:solidFill>
                <a:latin typeface="Heebo"/>
                <a:ea typeface="Heebo"/>
                <a:cs typeface="Heebo"/>
                <a:sym typeface="Heebo"/>
              </a:defRPr>
            </a:lvl8pPr>
            <a:lvl9pPr lvl="8" rtl="0">
              <a:spcBef>
                <a:spcPts val="0"/>
              </a:spcBef>
              <a:spcAft>
                <a:spcPts val="0"/>
              </a:spcAft>
              <a:buClr>
                <a:schemeClr val="dk1"/>
              </a:buClr>
              <a:buSzPts val="3000"/>
              <a:buFont typeface="Heebo"/>
              <a:buNone/>
              <a:defRPr sz="3000" b="1">
                <a:solidFill>
                  <a:schemeClr val="dk1"/>
                </a:solidFill>
                <a:latin typeface="Heebo"/>
                <a:ea typeface="Heebo"/>
                <a:cs typeface="Heebo"/>
                <a:sym typeface="Heeb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8" r:id="rId6"/>
    <p:sldLayoutId id="2147483660" r:id="rId7"/>
    <p:sldLayoutId id="2147483661" r:id="rId8"/>
    <p:sldLayoutId id="2147483662" r:id="rId9"/>
    <p:sldLayoutId id="2147483663" r:id="rId10"/>
    <p:sldLayoutId id="2147483664" r:id="rId11"/>
    <p:sldLayoutId id="2147483666" r:id="rId12"/>
    <p:sldLayoutId id="2147483667" r:id="rId13"/>
    <p:sldLayoutId id="2147483672"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14.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5"/>
          <p:cNvSpPr txBox="1">
            <a:spLocks noGrp="1"/>
          </p:cNvSpPr>
          <p:nvPr>
            <p:ph type="ctrTitle"/>
          </p:nvPr>
        </p:nvSpPr>
        <p:spPr>
          <a:xfrm>
            <a:off x="736169" y="768100"/>
            <a:ext cx="6168325" cy="226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500" dirty="0"/>
              <a:t>          Movie Recommendation</a:t>
            </a:r>
            <a:endParaRPr lang="en-US" sz="2800" b="0" dirty="0"/>
          </a:p>
        </p:txBody>
      </p:sp>
      <p:cxnSp>
        <p:nvCxnSpPr>
          <p:cNvPr id="174" name="Google Shape;174;p25"/>
          <p:cNvCxnSpPr/>
          <p:nvPr/>
        </p:nvCxnSpPr>
        <p:spPr>
          <a:xfrm>
            <a:off x="984310" y="3239200"/>
            <a:ext cx="4923600" cy="0"/>
          </a:xfrm>
          <a:prstGeom prst="straightConnector1">
            <a:avLst/>
          </a:prstGeom>
          <a:noFill/>
          <a:ln w="28575" cap="flat" cmpd="sng">
            <a:solidFill>
              <a:schemeClr val="dk2"/>
            </a:solidFill>
            <a:prstDash val="solid"/>
            <a:round/>
            <a:headEnd type="none" w="med" len="med"/>
            <a:tailEnd type="none" w="med" len="med"/>
          </a:ln>
        </p:spPr>
      </p:cxnSp>
      <p:grpSp>
        <p:nvGrpSpPr>
          <p:cNvPr id="175" name="Google Shape;175;p25"/>
          <p:cNvGrpSpPr/>
          <p:nvPr/>
        </p:nvGrpSpPr>
        <p:grpSpPr>
          <a:xfrm>
            <a:off x="5752990" y="-762924"/>
            <a:ext cx="3904916" cy="6836500"/>
            <a:chOff x="5752990" y="-762924"/>
            <a:chExt cx="3904916" cy="6836500"/>
          </a:xfrm>
        </p:grpSpPr>
        <p:pic>
          <p:nvPicPr>
            <p:cNvPr id="176" name="Google Shape;176;p25"/>
            <p:cNvPicPr preferRelativeResize="0"/>
            <p:nvPr/>
          </p:nvPicPr>
          <p:blipFill>
            <a:blip r:embed="rId3">
              <a:alphaModFix/>
            </a:blip>
            <a:stretch>
              <a:fillRect/>
            </a:stretch>
          </p:blipFill>
          <p:spPr>
            <a:xfrm>
              <a:off x="5752990" y="-762924"/>
              <a:ext cx="3904916" cy="2200323"/>
            </a:xfrm>
            <a:prstGeom prst="rect">
              <a:avLst/>
            </a:prstGeom>
            <a:noFill/>
            <a:ln>
              <a:noFill/>
            </a:ln>
          </p:spPr>
        </p:pic>
        <p:pic>
          <p:nvPicPr>
            <p:cNvPr id="177" name="Google Shape;177;p25"/>
            <p:cNvPicPr preferRelativeResize="0"/>
            <p:nvPr/>
          </p:nvPicPr>
          <p:blipFill>
            <a:blip r:embed="rId4">
              <a:alphaModFix/>
            </a:blip>
            <a:stretch>
              <a:fillRect/>
            </a:stretch>
          </p:blipFill>
          <p:spPr>
            <a:xfrm>
              <a:off x="6731050" y="766050"/>
              <a:ext cx="2356402" cy="2943625"/>
            </a:xfrm>
            <a:prstGeom prst="rect">
              <a:avLst/>
            </a:prstGeom>
            <a:noFill/>
            <a:ln>
              <a:noFill/>
            </a:ln>
          </p:spPr>
        </p:pic>
        <p:pic>
          <p:nvPicPr>
            <p:cNvPr id="178" name="Google Shape;178;p25"/>
            <p:cNvPicPr preferRelativeResize="0"/>
            <p:nvPr/>
          </p:nvPicPr>
          <p:blipFill>
            <a:blip r:embed="rId5">
              <a:alphaModFix/>
            </a:blip>
            <a:stretch>
              <a:fillRect/>
            </a:stretch>
          </p:blipFill>
          <p:spPr>
            <a:xfrm>
              <a:off x="6005682" y="3873251"/>
              <a:ext cx="2552083" cy="2200325"/>
            </a:xfrm>
            <a:prstGeom prst="rect">
              <a:avLst/>
            </a:prstGeom>
            <a:noFill/>
            <a:ln>
              <a:noFill/>
            </a:ln>
          </p:spPr>
        </p:pic>
        <p:pic>
          <p:nvPicPr>
            <p:cNvPr id="179" name="Google Shape;179;p25"/>
            <p:cNvPicPr preferRelativeResize="0"/>
            <p:nvPr/>
          </p:nvPicPr>
          <p:blipFill>
            <a:blip r:embed="rId6">
              <a:alphaModFix/>
            </a:blip>
            <a:stretch>
              <a:fillRect/>
            </a:stretch>
          </p:blipFill>
          <p:spPr>
            <a:xfrm>
              <a:off x="7937850" y="2817638"/>
              <a:ext cx="1573251" cy="1546426"/>
            </a:xfrm>
            <a:prstGeom prst="rect">
              <a:avLst/>
            </a:prstGeom>
            <a:noFill/>
            <a:ln>
              <a:noFill/>
            </a:ln>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7">
          <a:extLst>
            <a:ext uri="{FF2B5EF4-FFF2-40B4-BE49-F238E27FC236}">
              <a16:creationId xmlns:a16="http://schemas.microsoft.com/office/drawing/2014/main" id="{4DDE780A-E700-D7BF-BE11-2895CA12D5D1}"/>
            </a:ext>
          </a:extLst>
        </p:cNvPr>
        <p:cNvGrpSpPr/>
        <p:nvPr/>
      </p:nvGrpSpPr>
      <p:grpSpPr>
        <a:xfrm>
          <a:off x="0" y="0"/>
          <a:ext cx="0" cy="0"/>
          <a:chOff x="0" y="0"/>
          <a:chExt cx="0" cy="0"/>
        </a:xfrm>
      </p:grpSpPr>
      <p:sp>
        <p:nvSpPr>
          <p:cNvPr id="608" name="Google Shape;608;p38">
            <a:extLst>
              <a:ext uri="{FF2B5EF4-FFF2-40B4-BE49-F238E27FC236}">
                <a16:creationId xmlns:a16="http://schemas.microsoft.com/office/drawing/2014/main" id="{552F134B-BD80-1DB2-31BD-24B8F0FAE844}"/>
              </a:ext>
            </a:extLst>
          </p:cNvPr>
          <p:cNvSpPr txBox="1">
            <a:spLocks noGrp="1"/>
          </p:cNvSpPr>
          <p:nvPr>
            <p:ph type="title"/>
          </p:nvPr>
        </p:nvSpPr>
        <p:spPr>
          <a:xfrm>
            <a:off x="720000" y="268900"/>
            <a:ext cx="7704000" cy="5589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Extract More Details About Movie:</a:t>
            </a:r>
            <a:endParaRPr dirty="0"/>
          </a:p>
        </p:txBody>
      </p:sp>
      <p:sp>
        <p:nvSpPr>
          <p:cNvPr id="609" name="Google Shape;609;p38">
            <a:extLst>
              <a:ext uri="{FF2B5EF4-FFF2-40B4-BE49-F238E27FC236}">
                <a16:creationId xmlns:a16="http://schemas.microsoft.com/office/drawing/2014/main" id="{BF5E53B3-ABB2-05D5-D976-C728F021AC59}"/>
              </a:ext>
            </a:extLst>
          </p:cNvPr>
          <p:cNvSpPr/>
          <p:nvPr/>
        </p:nvSpPr>
        <p:spPr>
          <a:xfrm>
            <a:off x="6063700" y="1546525"/>
            <a:ext cx="430500" cy="43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Heebo"/>
                <a:ea typeface="Heebo"/>
                <a:cs typeface="Heebo"/>
                <a:sym typeface="Heebo"/>
              </a:rPr>
              <a:t>B</a:t>
            </a:r>
            <a:endParaRPr b="1">
              <a:solidFill>
                <a:schemeClr val="lt1"/>
              </a:solidFill>
              <a:latin typeface="Heebo"/>
              <a:ea typeface="Heebo"/>
              <a:cs typeface="Heebo"/>
              <a:sym typeface="Heebo"/>
            </a:endParaRPr>
          </a:p>
        </p:txBody>
      </p:sp>
      <p:sp>
        <p:nvSpPr>
          <p:cNvPr id="610" name="Google Shape;610;p38">
            <a:extLst>
              <a:ext uri="{FF2B5EF4-FFF2-40B4-BE49-F238E27FC236}">
                <a16:creationId xmlns:a16="http://schemas.microsoft.com/office/drawing/2014/main" id="{84AEAE26-4044-808E-0EDC-7C8B5516532B}"/>
              </a:ext>
            </a:extLst>
          </p:cNvPr>
          <p:cNvSpPr/>
          <p:nvPr/>
        </p:nvSpPr>
        <p:spPr>
          <a:xfrm>
            <a:off x="4350529" y="3785200"/>
            <a:ext cx="430500" cy="43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Heebo"/>
                <a:ea typeface="Heebo"/>
                <a:cs typeface="Heebo"/>
                <a:sym typeface="Heebo"/>
              </a:rPr>
              <a:t>G</a:t>
            </a:r>
            <a:endParaRPr b="1">
              <a:solidFill>
                <a:schemeClr val="lt1"/>
              </a:solidFill>
              <a:latin typeface="Heebo"/>
              <a:ea typeface="Heebo"/>
              <a:cs typeface="Heebo"/>
              <a:sym typeface="Heebo"/>
            </a:endParaRPr>
          </a:p>
        </p:txBody>
      </p:sp>
      <p:sp>
        <p:nvSpPr>
          <p:cNvPr id="612" name="Google Shape;612;p38">
            <a:extLst>
              <a:ext uri="{FF2B5EF4-FFF2-40B4-BE49-F238E27FC236}">
                <a16:creationId xmlns:a16="http://schemas.microsoft.com/office/drawing/2014/main" id="{E6EFE1EC-BB1B-32A2-12D6-6F9CDFD6BF5D}"/>
              </a:ext>
            </a:extLst>
          </p:cNvPr>
          <p:cNvSpPr/>
          <p:nvPr/>
        </p:nvSpPr>
        <p:spPr>
          <a:xfrm>
            <a:off x="2686350" y="1546525"/>
            <a:ext cx="430500" cy="43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Heebo"/>
                <a:ea typeface="Heebo"/>
                <a:cs typeface="Heebo"/>
                <a:sym typeface="Heebo"/>
              </a:rPr>
              <a:t>A</a:t>
            </a:r>
            <a:endParaRPr b="1">
              <a:solidFill>
                <a:schemeClr val="lt1"/>
              </a:solidFill>
              <a:latin typeface="Heebo"/>
              <a:ea typeface="Heebo"/>
              <a:cs typeface="Heebo"/>
              <a:sym typeface="Heebo"/>
            </a:endParaRPr>
          </a:p>
        </p:txBody>
      </p:sp>
      <p:sp>
        <p:nvSpPr>
          <p:cNvPr id="613" name="Google Shape;613;p38">
            <a:extLst>
              <a:ext uri="{FF2B5EF4-FFF2-40B4-BE49-F238E27FC236}">
                <a16:creationId xmlns:a16="http://schemas.microsoft.com/office/drawing/2014/main" id="{8674CDB8-8D37-E2CB-A89C-E9CE7BACC2BE}"/>
              </a:ext>
            </a:extLst>
          </p:cNvPr>
          <p:cNvSpPr txBox="1"/>
          <p:nvPr/>
        </p:nvSpPr>
        <p:spPr>
          <a:xfrm>
            <a:off x="557939" y="1482325"/>
            <a:ext cx="1877761" cy="558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US" sz="1600" b="1" dirty="0">
                <a:solidFill>
                  <a:schemeClr val="dk1"/>
                </a:solidFill>
                <a:latin typeface="Heebo"/>
                <a:ea typeface="Heebo"/>
                <a:cs typeface="Heebo"/>
                <a:sym typeface="Heebo"/>
              </a:rPr>
              <a:t>Original Language</a:t>
            </a:r>
            <a:endParaRPr sz="1600" b="1" dirty="0">
              <a:solidFill>
                <a:schemeClr val="dk1"/>
              </a:solidFill>
              <a:latin typeface="Heebo"/>
              <a:ea typeface="Heebo"/>
              <a:cs typeface="Heebo"/>
              <a:sym typeface="Heebo"/>
            </a:endParaRPr>
          </a:p>
        </p:txBody>
      </p:sp>
      <p:sp>
        <p:nvSpPr>
          <p:cNvPr id="614" name="Google Shape;614;p38">
            <a:extLst>
              <a:ext uri="{FF2B5EF4-FFF2-40B4-BE49-F238E27FC236}">
                <a16:creationId xmlns:a16="http://schemas.microsoft.com/office/drawing/2014/main" id="{EA885849-06EE-27A7-D195-8B542EE3A1AB}"/>
              </a:ext>
            </a:extLst>
          </p:cNvPr>
          <p:cNvSpPr txBox="1"/>
          <p:nvPr/>
        </p:nvSpPr>
        <p:spPr>
          <a:xfrm>
            <a:off x="3664875" y="2523775"/>
            <a:ext cx="1814400" cy="880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dirty="0">
                <a:solidFill>
                  <a:schemeClr val="dk1"/>
                </a:solidFill>
                <a:latin typeface="Heebo"/>
                <a:ea typeface="Heebo"/>
                <a:cs typeface="Heebo"/>
                <a:sym typeface="Heebo"/>
              </a:rPr>
              <a:t>Columns</a:t>
            </a:r>
            <a:endParaRPr sz="2000" b="1" dirty="0">
              <a:solidFill>
                <a:schemeClr val="dk1"/>
              </a:solidFill>
              <a:latin typeface="Heebo"/>
              <a:ea typeface="Heebo"/>
              <a:cs typeface="Heebo"/>
              <a:sym typeface="Heebo"/>
            </a:endParaRPr>
          </a:p>
        </p:txBody>
      </p:sp>
      <p:cxnSp>
        <p:nvCxnSpPr>
          <p:cNvPr id="615" name="Google Shape;615;p38">
            <a:extLst>
              <a:ext uri="{FF2B5EF4-FFF2-40B4-BE49-F238E27FC236}">
                <a16:creationId xmlns:a16="http://schemas.microsoft.com/office/drawing/2014/main" id="{466E9BFA-C971-57BF-1B8D-998CFB0E4FE6}"/>
              </a:ext>
            </a:extLst>
          </p:cNvPr>
          <p:cNvCxnSpPr>
            <a:stCxn id="614" idx="0"/>
            <a:endCxn id="609" idx="1"/>
          </p:cNvCxnSpPr>
          <p:nvPr/>
        </p:nvCxnSpPr>
        <p:spPr>
          <a:xfrm rot="-5400000">
            <a:off x="4936875" y="1396975"/>
            <a:ext cx="762000" cy="1491600"/>
          </a:xfrm>
          <a:prstGeom prst="bentConnector2">
            <a:avLst/>
          </a:prstGeom>
          <a:noFill/>
          <a:ln w="9525" cap="flat" cmpd="sng">
            <a:solidFill>
              <a:schemeClr val="dk2"/>
            </a:solidFill>
            <a:prstDash val="solid"/>
            <a:round/>
            <a:headEnd type="none" w="med" len="med"/>
            <a:tailEnd type="none" w="med" len="med"/>
          </a:ln>
        </p:spPr>
      </p:cxnSp>
      <p:sp>
        <p:nvSpPr>
          <p:cNvPr id="617" name="Google Shape;617;p38">
            <a:extLst>
              <a:ext uri="{FF2B5EF4-FFF2-40B4-BE49-F238E27FC236}">
                <a16:creationId xmlns:a16="http://schemas.microsoft.com/office/drawing/2014/main" id="{428704E6-2527-FCE8-3213-343871C202B9}"/>
              </a:ext>
            </a:extLst>
          </p:cNvPr>
          <p:cNvSpPr txBox="1"/>
          <p:nvPr/>
        </p:nvSpPr>
        <p:spPr>
          <a:xfrm>
            <a:off x="3492679" y="4215700"/>
            <a:ext cx="1715700" cy="558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US" sz="1600" b="1" dirty="0">
                <a:solidFill>
                  <a:schemeClr val="dk1"/>
                </a:solidFill>
                <a:latin typeface="Heebo"/>
                <a:ea typeface="Heebo"/>
                <a:cs typeface="Heebo"/>
                <a:sym typeface="Heebo"/>
              </a:rPr>
              <a:t>Poster Path</a:t>
            </a:r>
            <a:endParaRPr sz="1600" b="1" dirty="0">
              <a:solidFill>
                <a:schemeClr val="dk1"/>
              </a:solidFill>
              <a:latin typeface="Heebo"/>
              <a:ea typeface="Heebo"/>
              <a:cs typeface="Heebo"/>
              <a:sym typeface="Heebo"/>
            </a:endParaRPr>
          </a:p>
        </p:txBody>
      </p:sp>
      <p:sp>
        <p:nvSpPr>
          <p:cNvPr id="618" name="Google Shape;618;p38">
            <a:extLst>
              <a:ext uri="{FF2B5EF4-FFF2-40B4-BE49-F238E27FC236}">
                <a16:creationId xmlns:a16="http://schemas.microsoft.com/office/drawing/2014/main" id="{034D255E-6816-9E72-CB45-6AA27EA5C84C}"/>
              </a:ext>
            </a:extLst>
          </p:cNvPr>
          <p:cNvSpPr txBox="1"/>
          <p:nvPr/>
        </p:nvSpPr>
        <p:spPr>
          <a:xfrm>
            <a:off x="6708475" y="1482325"/>
            <a:ext cx="1715700" cy="558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600" b="1" dirty="0">
                <a:solidFill>
                  <a:schemeClr val="dk1"/>
                </a:solidFill>
                <a:latin typeface="Heebo"/>
                <a:ea typeface="Heebo"/>
                <a:cs typeface="Heebo"/>
                <a:sym typeface="Heebo"/>
              </a:rPr>
              <a:t>Vote Average</a:t>
            </a:r>
            <a:endParaRPr sz="1600" b="1" dirty="0">
              <a:solidFill>
                <a:schemeClr val="dk1"/>
              </a:solidFill>
              <a:latin typeface="Heebo"/>
              <a:ea typeface="Heebo"/>
              <a:cs typeface="Heebo"/>
              <a:sym typeface="Heebo"/>
            </a:endParaRPr>
          </a:p>
        </p:txBody>
      </p:sp>
      <p:cxnSp>
        <p:nvCxnSpPr>
          <p:cNvPr id="620" name="Google Shape;620;p38">
            <a:extLst>
              <a:ext uri="{FF2B5EF4-FFF2-40B4-BE49-F238E27FC236}">
                <a16:creationId xmlns:a16="http://schemas.microsoft.com/office/drawing/2014/main" id="{75003F45-FB9F-223D-72DE-89F15F25F226}"/>
              </a:ext>
            </a:extLst>
          </p:cNvPr>
          <p:cNvCxnSpPr>
            <a:stCxn id="614" idx="0"/>
            <a:endCxn id="612" idx="3"/>
          </p:cNvCxnSpPr>
          <p:nvPr/>
        </p:nvCxnSpPr>
        <p:spPr>
          <a:xfrm rot="5400000" flipH="1">
            <a:off x="3463425" y="1415125"/>
            <a:ext cx="762000" cy="1455300"/>
          </a:xfrm>
          <a:prstGeom prst="bentConnector2">
            <a:avLst/>
          </a:prstGeom>
          <a:noFill/>
          <a:ln w="9525" cap="flat" cmpd="sng">
            <a:solidFill>
              <a:schemeClr val="dk2"/>
            </a:solidFill>
            <a:prstDash val="solid"/>
            <a:round/>
            <a:headEnd type="none" w="med" len="med"/>
            <a:tailEnd type="none" w="med" len="med"/>
          </a:ln>
        </p:spPr>
      </p:cxnSp>
      <p:cxnSp>
        <p:nvCxnSpPr>
          <p:cNvPr id="621" name="Google Shape;621;p38">
            <a:extLst>
              <a:ext uri="{FF2B5EF4-FFF2-40B4-BE49-F238E27FC236}">
                <a16:creationId xmlns:a16="http://schemas.microsoft.com/office/drawing/2014/main" id="{67CB67D5-B7EC-A5EF-2847-4ABC3A793400}"/>
              </a:ext>
            </a:extLst>
          </p:cNvPr>
          <p:cNvCxnSpPr>
            <a:cxnSpLocks/>
            <a:stCxn id="614" idx="2"/>
          </p:cNvCxnSpPr>
          <p:nvPr/>
        </p:nvCxnSpPr>
        <p:spPr>
          <a:xfrm rot="5400000">
            <a:off x="4317515" y="3658761"/>
            <a:ext cx="509047" cy="75"/>
          </a:xfrm>
          <a:prstGeom prst="bentConnector3">
            <a:avLst>
              <a:gd name="adj1" fmla="val 50000"/>
            </a:avLst>
          </a:prstGeom>
          <a:noFill/>
          <a:ln w="9525" cap="flat" cmpd="sng">
            <a:solidFill>
              <a:schemeClr val="dk2"/>
            </a:solidFill>
            <a:prstDash val="solid"/>
            <a:round/>
            <a:headEnd type="none" w="med" len="med"/>
            <a:tailEnd type="none" w="med" len="med"/>
          </a:ln>
        </p:spPr>
      </p:cxnSp>
      <p:sp>
        <p:nvSpPr>
          <p:cNvPr id="622" name="Google Shape;622;p38">
            <a:extLst>
              <a:ext uri="{FF2B5EF4-FFF2-40B4-BE49-F238E27FC236}">
                <a16:creationId xmlns:a16="http://schemas.microsoft.com/office/drawing/2014/main" id="{DC855B6B-8B81-0C11-A6A0-473F72916BCC}"/>
              </a:ext>
            </a:extLst>
          </p:cNvPr>
          <p:cNvSpPr txBox="1"/>
          <p:nvPr/>
        </p:nvSpPr>
        <p:spPr>
          <a:xfrm>
            <a:off x="720000" y="2300300"/>
            <a:ext cx="1715700" cy="558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US" sz="1600" b="1" dirty="0">
                <a:solidFill>
                  <a:schemeClr val="dk1"/>
                </a:solidFill>
                <a:latin typeface="Heebo"/>
                <a:ea typeface="Heebo"/>
                <a:cs typeface="Heebo"/>
                <a:sym typeface="Heebo"/>
              </a:rPr>
              <a:t>Vote Count</a:t>
            </a:r>
            <a:endParaRPr sz="1600" b="1" dirty="0">
              <a:solidFill>
                <a:schemeClr val="dk1"/>
              </a:solidFill>
              <a:latin typeface="Heebo"/>
              <a:ea typeface="Heebo"/>
              <a:cs typeface="Heebo"/>
              <a:sym typeface="Heebo"/>
            </a:endParaRPr>
          </a:p>
        </p:txBody>
      </p:sp>
      <p:sp>
        <p:nvSpPr>
          <p:cNvPr id="623" name="Google Shape;623;p38">
            <a:extLst>
              <a:ext uri="{FF2B5EF4-FFF2-40B4-BE49-F238E27FC236}">
                <a16:creationId xmlns:a16="http://schemas.microsoft.com/office/drawing/2014/main" id="{A27BF747-86CF-D6DB-933D-CA62D1FDF118}"/>
              </a:ext>
            </a:extLst>
          </p:cNvPr>
          <p:cNvSpPr txBox="1"/>
          <p:nvPr/>
        </p:nvSpPr>
        <p:spPr>
          <a:xfrm>
            <a:off x="720000" y="3118275"/>
            <a:ext cx="1715700" cy="5589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US" sz="1600" b="1" dirty="0">
                <a:solidFill>
                  <a:schemeClr val="dk1"/>
                </a:solidFill>
                <a:latin typeface="Heebo"/>
                <a:ea typeface="Heebo"/>
                <a:cs typeface="Heebo"/>
                <a:sym typeface="Heebo"/>
              </a:rPr>
              <a:t>Runtime</a:t>
            </a:r>
            <a:endParaRPr sz="1600" b="1" dirty="0">
              <a:solidFill>
                <a:schemeClr val="dk1"/>
              </a:solidFill>
              <a:latin typeface="Heebo"/>
              <a:ea typeface="Heebo"/>
              <a:cs typeface="Heebo"/>
              <a:sym typeface="Heebo"/>
            </a:endParaRPr>
          </a:p>
        </p:txBody>
      </p:sp>
      <p:sp>
        <p:nvSpPr>
          <p:cNvPr id="624" name="Google Shape;624;p38">
            <a:extLst>
              <a:ext uri="{FF2B5EF4-FFF2-40B4-BE49-F238E27FC236}">
                <a16:creationId xmlns:a16="http://schemas.microsoft.com/office/drawing/2014/main" id="{B68E3C05-240F-EF34-DE05-20633E3CEE56}"/>
              </a:ext>
            </a:extLst>
          </p:cNvPr>
          <p:cNvSpPr txBox="1"/>
          <p:nvPr/>
        </p:nvSpPr>
        <p:spPr>
          <a:xfrm>
            <a:off x="6708560" y="2300300"/>
            <a:ext cx="1715700" cy="558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600" b="1" dirty="0">
                <a:solidFill>
                  <a:schemeClr val="dk1"/>
                </a:solidFill>
                <a:latin typeface="Heebo"/>
                <a:ea typeface="Heebo"/>
                <a:cs typeface="Heebo"/>
                <a:sym typeface="Heebo"/>
              </a:rPr>
              <a:t>Popularity</a:t>
            </a:r>
            <a:endParaRPr sz="1600" b="1" dirty="0">
              <a:solidFill>
                <a:schemeClr val="dk1"/>
              </a:solidFill>
              <a:latin typeface="Heebo"/>
              <a:ea typeface="Heebo"/>
              <a:cs typeface="Heebo"/>
              <a:sym typeface="Heebo"/>
            </a:endParaRPr>
          </a:p>
        </p:txBody>
      </p:sp>
      <p:sp>
        <p:nvSpPr>
          <p:cNvPr id="625" name="Google Shape;625;p38">
            <a:extLst>
              <a:ext uri="{FF2B5EF4-FFF2-40B4-BE49-F238E27FC236}">
                <a16:creationId xmlns:a16="http://schemas.microsoft.com/office/drawing/2014/main" id="{1E78CCB5-57D8-AD9D-F61B-DDA53F8672F7}"/>
              </a:ext>
            </a:extLst>
          </p:cNvPr>
          <p:cNvSpPr txBox="1"/>
          <p:nvPr/>
        </p:nvSpPr>
        <p:spPr>
          <a:xfrm>
            <a:off x="6708560" y="3118275"/>
            <a:ext cx="1715700" cy="558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600" b="1" dirty="0">
                <a:solidFill>
                  <a:schemeClr val="dk1"/>
                </a:solidFill>
                <a:latin typeface="Heebo"/>
                <a:ea typeface="Heebo"/>
                <a:cs typeface="Heebo"/>
                <a:sym typeface="Heebo"/>
              </a:rPr>
              <a:t>Release Date</a:t>
            </a:r>
            <a:endParaRPr sz="1600" b="1" dirty="0">
              <a:solidFill>
                <a:schemeClr val="dk1"/>
              </a:solidFill>
              <a:latin typeface="Heebo"/>
              <a:ea typeface="Heebo"/>
              <a:cs typeface="Heebo"/>
              <a:sym typeface="Heebo"/>
            </a:endParaRPr>
          </a:p>
        </p:txBody>
      </p:sp>
      <p:sp>
        <p:nvSpPr>
          <p:cNvPr id="626" name="Google Shape;626;p38">
            <a:extLst>
              <a:ext uri="{FF2B5EF4-FFF2-40B4-BE49-F238E27FC236}">
                <a16:creationId xmlns:a16="http://schemas.microsoft.com/office/drawing/2014/main" id="{D568E613-6657-87F7-CD10-2A94CB695EF3}"/>
              </a:ext>
            </a:extLst>
          </p:cNvPr>
          <p:cNvSpPr/>
          <p:nvPr/>
        </p:nvSpPr>
        <p:spPr>
          <a:xfrm>
            <a:off x="2686350" y="2356500"/>
            <a:ext cx="430500" cy="43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Heebo"/>
                <a:ea typeface="Heebo"/>
                <a:cs typeface="Heebo"/>
                <a:sym typeface="Heebo"/>
              </a:rPr>
              <a:t>C</a:t>
            </a:r>
            <a:endParaRPr b="1">
              <a:solidFill>
                <a:schemeClr val="lt1"/>
              </a:solidFill>
              <a:latin typeface="Heebo"/>
              <a:ea typeface="Heebo"/>
              <a:cs typeface="Heebo"/>
              <a:sym typeface="Heebo"/>
            </a:endParaRPr>
          </a:p>
        </p:txBody>
      </p:sp>
      <p:sp>
        <p:nvSpPr>
          <p:cNvPr id="627" name="Google Shape;627;p38">
            <a:extLst>
              <a:ext uri="{FF2B5EF4-FFF2-40B4-BE49-F238E27FC236}">
                <a16:creationId xmlns:a16="http://schemas.microsoft.com/office/drawing/2014/main" id="{68355530-22B2-330F-CD2F-85D8AF68D844}"/>
              </a:ext>
            </a:extLst>
          </p:cNvPr>
          <p:cNvSpPr/>
          <p:nvPr/>
        </p:nvSpPr>
        <p:spPr>
          <a:xfrm>
            <a:off x="2686350" y="3166475"/>
            <a:ext cx="430500" cy="43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Heebo"/>
                <a:ea typeface="Heebo"/>
                <a:cs typeface="Heebo"/>
                <a:sym typeface="Heebo"/>
              </a:rPr>
              <a:t>E</a:t>
            </a:r>
            <a:endParaRPr b="1">
              <a:solidFill>
                <a:schemeClr val="lt1"/>
              </a:solidFill>
              <a:latin typeface="Heebo"/>
              <a:ea typeface="Heebo"/>
              <a:cs typeface="Heebo"/>
              <a:sym typeface="Heebo"/>
            </a:endParaRPr>
          </a:p>
        </p:txBody>
      </p:sp>
      <p:sp>
        <p:nvSpPr>
          <p:cNvPr id="628" name="Google Shape;628;p38">
            <a:extLst>
              <a:ext uri="{FF2B5EF4-FFF2-40B4-BE49-F238E27FC236}">
                <a16:creationId xmlns:a16="http://schemas.microsoft.com/office/drawing/2014/main" id="{ABA405D1-3869-4C10-3679-C289BE426DEE}"/>
              </a:ext>
            </a:extLst>
          </p:cNvPr>
          <p:cNvSpPr/>
          <p:nvPr/>
        </p:nvSpPr>
        <p:spPr>
          <a:xfrm>
            <a:off x="6063700" y="2356500"/>
            <a:ext cx="430500" cy="43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Heebo"/>
                <a:ea typeface="Heebo"/>
                <a:cs typeface="Heebo"/>
                <a:sym typeface="Heebo"/>
              </a:rPr>
              <a:t>D</a:t>
            </a:r>
            <a:endParaRPr b="1">
              <a:solidFill>
                <a:schemeClr val="lt1"/>
              </a:solidFill>
              <a:latin typeface="Heebo"/>
              <a:ea typeface="Heebo"/>
              <a:cs typeface="Heebo"/>
              <a:sym typeface="Heebo"/>
            </a:endParaRPr>
          </a:p>
        </p:txBody>
      </p:sp>
      <p:sp>
        <p:nvSpPr>
          <p:cNvPr id="629" name="Google Shape;629;p38">
            <a:extLst>
              <a:ext uri="{FF2B5EF4-FFF2-40B4-BE49-F238E27FC236}">
                <a16:creationId xmlns:a16="http://schemas.microsoft.com/office/drawing/2014/main" id="{681CEDC3-7A74-FC92-A3E8-237CA9C57B0E}"/>
              </a:ext>
            </a:extLst>
          </p:cNvPr>
          <p:cNvSpPr/>
          <p:nvPr/>
        </p:nvSpPr>
        <p:spPr>
          <a:xfrm>
            <a:off x="6063700" y="3166475"/>
            <a:ext cx="430500" cy="430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Heebo"/>
                <a:ea typeface="Heebo"/>
                <a:cs typeface="Heebo"/>
                <a:sym typeface="Heebo"/>
              </a:rPr>
              <a:t>F</a:t>
            </a:r>
            <a:endParaRPr b="1">
              <a:solidFill>
                <a:schemeClr val="lt1"/>
              </a:solidFill>
              <a:latin typeface="Heebo"/>
              <a:ea typeface="Heebo"/>
              <a:cs typeface="Heebo"/>
              <a:sym typeface="Heebo"/>
            </a:endParaRPr>
          </a:p>
        </p:txBody>
      </p:sp>
      <p:cxnSp>
        <p:nvCxnSpPr>
          <p:cNvPr id="630" name="Google Shape;630;p38">
            <a:extLst>
              <a:ext uri="{FF2B5EF4-FFF2-40B4-BE49-F238E27FC236}">
                <a16:creationId xmlns:a16="http://schemas.microsoft.com/office/drawing/2014/main" id="{A505D1A9-A24D-FAFA-3634-B77370933F5B}"/>
              </a:ext>
            </a:extLst>
          </p:cNvPr>
          <p:cNvCxnSpPr>
            <a:stCxn id="614" idx="1"/>
            <a:endCxn id="626" idx="3"/>
          </p:cNvCxnSpPr>
          <p:nvPr/>
        </p:nvCxnSpPr>
        <p:spPr>
          <a:xfrm rot="10800000">
            <a:off x="3116775" y="2571625"/>
            <a:ext cx="548100" cy="392400"/>
          </a:xfrm>
          <a:prstGeom prst="bentConnector3">
            <a:avLst>
              <a:gd name="adj1" fmla="val 49993"/>
            </a:avLst>
          </a:prstGeom>
          <a:noFill/>
          <a:ln w="9525" cap="flat" cmpd="sng">
            <a:solidFill>
              <a:schemeClr val="dk2"/>
            </a:solidFill>
            <a:prstDash val="solid"/>
            <a:round/>
            <a:headEnd type="none" w="med" len="med"/>
            <a:tailEnd type="none" w="med" len="med"/>
          </a:ln>
        </p:spPr>
      </p:cxnSp>
      <p:cxnSp>
        <p:nvCxnSpPr>
          <p:cNvPr id="631" name="Google Shape;631;p38">
            <a:extLst>
              <a:ext uri="{FF2B5EF4-FFF2-40B4-BE49-F238E27FC236}">
                <a16:creationId xmlns:a16="http://schemas.microsoft.com/office/drawing/2014/main" id="{8A03C007-C102-E058-D76E-DD4055B3EF9D}"/>
              </a:ext>
            </a:extLst>
          </p:cNvPr>
          <p:cNvCxnSpPr>
            <a:stCxn id="614" idx="1"/>
            <a:endCxn id="627" idx="3"/>
          </p:cNvCxnSpPr>
          <p:nvPr/>
        </p:nvCxnSpPr>
        <p:spPr>
          <a:xfrm flipH="1">
            <a:off x="3116775" y="2964025"/>
            <a:ext cx="548100" cy="417600"/>
          </a:xfrm>
          <a:prstGeom prst="bentConnector3">
            <a:avLst>
              <a:gd name="adj1" fmla="val 49993"/>
            </a:avLst>
          </a:prstGeom>
          <a:noFill/>
          <a:ln w="9525" cap="flat" cmpd="sng">
            <a:solidFill>
              <a:schemeClr val="dk2"/>
            </a:solidFill>
            <a:prstDash val="solid"/>
            <a:round/>
            <a:headEnd type="none" w="med" len="med"/>
            <a:tailEnd type="none" w="med" len="med"/>
          </a:ln>
        </p:spPr>
      </p:cxnSp>
      <p:cxnSp>
        <p:nvCxnSpPr>
          <p:cNvPr id="632" name="Google Shape;632;p38">
            <a:extLst>
              <a:ext uri="{FF2B5EF4-FFF2-40B4-BE49-F238E27FC236}">
                <a16:creationId xmlns:a16="http://schemas.microsoft.com/office/drawing/2014/main" id="{D2FCE8C2-6EDC-B973-2A03-BB3C7F939793}"/>
              </a:ext>
            </a:extLst>
          </p:cNvPr>
          <p:cNvCxnSpPr>
            <a:stCxn id="614" idx="3"/>
            <a:endCxn id="628" idx="1"/>
          </p:cNvCxnSpPr>
          <p:nvPr/>
        </p:nvCxnSpPr>
        <p:spPr>
          <a:xfrm rot="10800000" flipH="1">
            <a:off x="5479275" y="2571625"/>
            <a:ext cx="584400" cy="392400"/>
          </a:xfrm>
          <a:prstGeom prst="bentConnector3">
            <a:avLst>
              <a:gd name="adj1" fmla="val 50002"/>
            </a:avLst>
          </a:prstGeom>
          <a:noFill/>
          <a:ln w="9525" cap="flat" cmpd="sng">
            <a:solidFill>
              <a:schemeClr val="dk2"/>
            </a:solidFill>
            <a:prstDash val="solid"/>
            <a:round/>
            <a:headEnd type="none" w="med" len="med"/>
            <a:tailEnd type="none" w="med" len="med"/>
          </a:ln>
        </p:spPr>
      </p:cxnSp>
      <p:cxnSp>
        <p:nvCxnSpPr>
          <p:cNvPr id="633" name="Google Shape;633;p38">
            <a:extLst>
              <a:ext uri="{FF2B5EF4-FFF2-40B4-BE49-F238E27FC236}">
                <a16:creationId xmlns:a16="http://schemas.microsoft.com/office/drawing/2014/main" id="{697225EB-8F89-1986-AA72-C3194C319908}"/>
              </a:ext>
            </a:extLst>
          </p:cNvPr>
          <p:cNvCxnSpPr>
            <a:stCxn id="614" idx="3"/>
            <a:endCxn id="629" idx="1"/>
          </p:cNvCxnSpPr>
          <p:nvPr/>
        </p:nvCxnSpPr>
        <p:spPr>
          <a:xfrm>
            <a:off x="5479275" y="2964025"/>
            <a:ext cx="584400" cy="417600"/>
          </a:xfrm>
          <a:prstGeom prst="bentConnector3">
            <a:avLst>
              <a:gd name="adj1" fmla="val 50002"/>
            </a:avLst>
          </a:prstGeom>
          <a:noFill/>
          <a:ln w="9525" cap="flat" cmpd="sng">
            <a:solidFill>
              <a:schemeClr val="dk2"/>
            </a:solidFill>
            <a:prstDash val="solid"/>
            <a:round/>
            <a:headEnd type="none" w="med" len="med"/>
            <a:tailEnd type="none" w="med" len="med"/>
          </a:ln>
        </p:spPr>
      </p:cxnSp>
      <p:sp>
        <p:nvSpPr>
          <p:cNvPr id="2" name="TextBox 1">
            <a:extLst>
              <a:ext uri="{FF2B5EF4-FFF2-40B4-BE49-F238E27FC236}">
                <a16:creationId xmlns:a16="http://schemas.microsoft.com/office/drawing/2014/main" id="{9775A1FA-ADC1-4EC5-FB99-4A89893AEB0E}"/>
              </a:ext>
            </a:extLst>
          </p:cNvPr>
          <p:cNvSpPr txBox="1"/>
          <p:nvPr/>
        </p:nvSpPr>
        <p:spPr>
          <a:xfrm>
            <a:off x="1154624" y="734298"/>
            <a:ext cx="5199681" cy="307777"/>
          </a:xfrm>
          <a:prstGeom prst="rect">
            <a:avLst/>
          </a:prstGeom>
          <a:noFill/>
        </p:spPr>
        <p:txBody>
          <a:bodyPr wrap="square" rtlCol="0">
            <a:spAutoFit/>
          </a:bodyPr>
          <a:lstStyle/>
          <a:p>
            <a:r>
              <a:rPr lang="en-US" dirty="0">
                <a:solidFill>
                  <a:schemeClr val="tx1"/>
                </a:solidFill>
              </a:rPr>
              <a:t>F</a:t>
            </a:r>
            <a:r>
              <a:rPr lang="en-EG" dirty="0">
                <a:solidFill>
                  <a:schemeClr val="tx1"/>
                </a:solidFill>
              </a:rPr>
              <a:t>rom API Request using tmdbId and imdbID</a:t>
            </a:r>
          </a:p>
        </p:txBody>
      </p:sp>
    </p:spTree>
    <p:extLst>
      <p:ext uri="{BB962C8B-B14F-4D97-AF65-F5344CB8AC3E}">
        <p14:creationId xmlns:p14="http://schemas.microsoft.com/office/powerpoint/2010/main" val="21334892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7">
          <a:extLst>
            <a:ext uri="{FF2B5EF4-FFF2-40B4-BE49-F238E27FC236}">
              <a16:creationId xmlns:a16="http://schemas.microsoft.com/office/drawing/2014/main" id="{62A38E74-5367-E88A-BB1D-D5242F290568}"/>
            </a:ext>
          </a:extLst>
        </p:cNvPr>
        <p:cNvGrpSpPr/>
        <p:nvPr/>
      </p:nvGrpSpPr>
      <p:grpSpPr>
        <a:xfrm>
          <a:off x="0" y="0"/>
          <a:ext cx="0" cy="0"/>
          <a:chOff x="0" y="0"/>
          <a:chExt cx="0" cy="0"/>
        </a:xfrm>
      </p:grpSpPr>
      <p:sp>
        <p:nvSpPr>
          <p:cNvPr id="638" name="Google Shape;638;p39">
            <a:extLst>
              <a:ext uri="{FF2B5EF4-FFF2-40B4-BE49-F238E27FC236}">
                <a16:creationId xmlns:a16="http://schemas.microsoft.com/office/drawing/2014/main" id="{E4A73AC7-3394-0574-0396-B31105E9B830}"/>
              </a:ext>
            </a:extLst>
          </p:cNvPr>
          <p:cNvSpPr txBox="1">
            <a:spLocks noGrp="1"/>
          </p:cNvSpPr>
          <p:nvPr>
            <p:ph type="subTitle" idx="4"/>
          </p:nvPr>
        </p:nvSpPr>
        <p:spPr>
          <a:xfrm>
            <a:off x="4336052" y="1332855"/>
            <a:ext cx="3356400" cy="58118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Tags &amp; Ratings CSV </a:t>
            </a:r>
          </a:p>
          <a:p>
            <a:pPr marL="0" lvl="0" indent="0" algn="ctr" rtl="0">
              <a:spcBef>
                <a:spcPts val="0"/>
              </a:spcBef>
              <a:spcAft>
                <a:spcPts val="0"/>
              </a:spcAft>
              <a:buNone/>
            </a:pPr>
            <a:r>
              <a:rPr lang="en-US" sz="1400" dirty="0"/>
              <a:t>(timestamp)</a:t>
            </a:r>
          </a:p>
        </p:txBody>
      </p:sp>
      <p:sp>
        <p:nvSpPr>
          <p:cNvPr id="639" name="Google Shape;639;p39">
            <a:extLst>
              <a:ext uri="{FF2B5EF4-FFF2-40B4-BE49-F238E27FC236}">
                <a16:creationId xmlns:a16="http://schemas.microsoft.com/office/drawing/2014/main" id="{61866216-B703-FE8C-E759-6A8A3B7AAB5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Extract columns</a:t>
            </a:r>
            <a:endParaRPr dirty="0"/>
          </a:p>
        </p:txBody>
      </p:sp>
      <p:sp>
        <p:nvSpPr>
          <p:cNvPr id="640" name="Google Shape;640;p39">
            <a:extLst>
              <a:ext uri="{FF2B5EF4-FFF2-40B4-BE49-F238E27FC236}">
                <a16:creationId xmlns:a16="http://schemas.microsoft.com/office/drawing/2014/main" id="{7505BB9A-F0EE-CB33-63D5-721B6C58D538}"/>
              </a:ext>
            </a:extLst>
          </p:cNvPr>
          <p:cNvSpPr txBox="1">
            <a:spLocks noGrp="1"/>
          </p:cNvSpPr>
          <p:nvPr>
            <p:ph type="subTitle" idx="1"/>
          </p:nvPr>
        </p:nvSpPr>
        <p:spPr>
          <a:xfrm>
            <a:off x="4336048" y="1914043"/>
            <a:ext cx="3986542" cy="2471978"/>
          </a:xfrm>
          <a:prstGeom prst="rect">
            <a:avLst/>
          </a:prstGeom>
        </p:spPr>
        <p:txBody>
          <a:bodyPr spcFirstLastPara="1" wrap="square" lIns="91425" tIns="91425" rIns="91425" bIns="91425" anchor="t" anchorCtr="0">
            <a:noAutofit/>
          </a:bodyPr>
          <a:lstStyle/>
          <a:p>
            <a:pPr>
              <a:spcBef>
                <a:spcPts val="900"/>
              </a:spcBef>
            </a:pPr>
            <a:r>
              <a:rPr lang="en-US" dirty="0">
                <a:solidFill>
                  <a:schemeClr val="tx1"/>
                </a:solidFill>
                <a:effectLst/>
                <a:latin typeface="Heebo" pitchFamily="2" charset="-79"/>
                <a:cs typeface="Heebo" pitchFamily="2" charset="-79"/>
              </a:rPr>
              <a:t>• Processed the timestamp column to extract key date components:</a:t>
            </a:r>
          </a:p>
          <a:p>
            <a:pPr>
              <a:spcBef>
                <a:spcPts val="900"/>
              </a:spcBef>
            </a:pPr>
            <a:r>
              <a:rPr lang="en-US" dirty="0">
                <a:solidFill>
                  <a:schemeClr val="tx1"/>
                </a:solidFill>
                <a:latin typeface="Heebo" pitchFamily="2" charset="-79"/>
                <a:cs typeface="Heebo" pitchFamily="2" charset="-79"/>
              </a:rPr>
              <a:t>   1- </a:t>
            </a:r>
            <a:r>
              <a:rPr lang="en-US" dirty="0">
                <a:solidFill>
                  <a:schemeClr val="tx1"/>
                </a:solidFill>
                <a:effectLst/>
                <a:latin typeface="Heebo" pitchFamily="2" charset="-79"/>
                <a:cs typeface="Heebo" pitchFamily="2" charset="-79"/>
              </a:rPr>
              <a:t>Year</a:t>
            </a:r>
          </a:p>
          <a:p>
            <a:pPr>
              <a:spcBef>
                <a:spcPts val="900"/>
              </a:spcBef>
            </a:pPr>
            <a:r>
              <a:rPr lang="en-US" dirty="0">
                <a:solidFill>
                  <a:schemeClr val="tx1"/>
                </a:solidFill>
                <a:latin typeface="Heebo" pitchFamily="2" charset="-79"/>
                <a:cs typeface="Heebo" pitchFamily="2" charset="-79"/>
              </a:rPr>
              <a:t>   2-</a:t>
            </a:r>
            <a:r>
              <a:rPr lang="en-US" dirty="0">
                <a:solidFill>
                  <a:schemeClr val="tx1"/>
                </a:solidFill>
                <a:effectLst/>
                <a:latin typeface="Heebo" pitchFamily="2" charset="-79"/>
                <a:cs typeface="Heebo" pitchFamily="2" charset="-79"/>
              </a:rPr>
              <a:t> Month</a:t>
            </a:r>
          </a:p>
          <a:p>
            <a:pPr>
              <a:spcBef>
                <a:spcPts val="900"/>
              </a:spcBef>
            </a:pPr>
            <a:r>
              <a:rPr lang="en-US" dirty="0">
                <a:solidFill>
                  <a:schemeClr val="tx1"/>
                </a:solidFill>
                <a:latin typeface="Heebo" pitchFamily="2" charset="-79"/>
                <a:cs typeface="Heebo" pitchFamily="2" charset="-79"/>
              </a:rPr>
              <a:t>   3- </a:t>
            </a:r>
            <a:r>
              <a:rPr lang="en-US" dirty="0">
                <a:solidFill>
                  <a:schemeClr val="tx1"/>
                </a:solidFill>
                <a:effectLst/>
                <a:latin typeface="Heebo" pitchFamily="2" charset="-79"/>
                <a:cs typeface="Heebo" pitchFamily="2" charset="-79"/>
              </a:rPr>
              <a:t>Day</a:t>
            </a:r>
          </a:p>
          <a:p>
            <a:pPr>
              <a:spcBef>
                <a:spcPts val="900"/>
              </a:spcBef>
            </a:pPr>
            <a:r>
              <a:rPr lang="en-US" dirty="0">
                <a:solidFill>
                  <a:schemeClr val="tx1"/>
                </a:solidFill>
                <a:effectLst/>
                <a:latin typeface="Heebo" pitchFamily="2" charset="-79"/>
                <a:cs typeface="Heebo" pitchFamily="2" charset="-79"/>
              </a:rPr>
              <a:t>• Enabled a deeper analysis of user activity patterns and trends over time.</a:t>
            </a:r>
          </a:p>
        </p:txBody>
      </p:sp>
      <p:sp>
        <p:nvSpPr>
          <p:cNvPr id="641" name="Google Shape;641;p39">
            <a:extLst>
              <a:ext uri="{FF2B5EF4-FFF2-40B4-BE49-F238E27FC236}">
                <a16:creationId xmlns:a16="http://schemas.microsoft.com/office/drawing/2014/main" id="{062E9826-BFE3-7431-BAD2-D65AC483A0A4}"/>
              </a:ext>
            </a:extLst>
          </p:cNvPr>
          <p:cNvSpPr txBox="1">
            <a:spLocks noGrp="1"/>
          </p:cNvSpPr>
          <p:nvPr>
            <p:ph type="subTitle" idx="2"/>
          </p:nvPr>
        </p:nvSpPr>
        <p:spPr>
          <a:xfrm>
            <a:off x="635431" y="1914043"/>
            <a:ext cx="3618853" cy="2784432"/>
          </a:xfrm>
          <a:prstGeom prst="rect">
            <a:avLst/>
          </a:prstGeom>
        </p:spPr>
        <p:txBody>
          <a:bodyPr spcFirstLastPara="1" wrap="square" lIns="91425" tIns="91425" rIns="91425" bIns="91425" anchor="t" anchorCtr="0">
            <a:noAutofit/>
          </a:bodyPr>
          <a:lstStyle/>
          <a:p>
            <a:r>
              <a:rPr lang="en-US" dirty="0">
                <a:solidFill>
                  <a:schemeClr val="tx1"/>
                </a:solidFill>
                <a:latin typeface="Heebo" pitchFamily="2" charset="-79"/>
                <a:cs typeface="Heebo" pitchFamily="2" charset="-79"/>
              </a:rPr>
              <a:t>• </a:t>
            </a:r>
            <a:r>
              <a:rPr lang="en-US" dirty="0">
                <a:solidFill>
                  <a:schemeClr val="tx1"/>
                </a:solidFill>
                <a:effectLst/>
                <a:latin typeface="Heebo" pitchFamily="2" charset="-79"/>
                <a:cs typeface="Heebo" pitchFamily="2" charset="-79"/>
              </a:rPr>
              <a:t>Extracted all unique genres from the genres column.</a:t>
            </a:r>
          </a:p>
          <a:p>
            <a:pPr>
              <a:spcBef>
                <a:spcPts val="900"/>
              </a:spcBef>
            </a:pPr>
            <a:r>
              <a:rPr lang="en-US" dirty="0">
                <a:solidFill>
                  <a:schemeClr val="tx1"/>
                </a:solidFill>
                <a:effectLst/>
                <a:latin typeface="Heebo" pitchFamily="2" charset="-79"/>
                <a:cs typeface="Heebo" pitchFamily="2" charset="-79"/>
              </a:rPr>
              <a:t>• The genres column contains multiple genres per movie, separated by a delimiter (|).</a:t>
            </a:r>
          </a:p>
          <a:p>
            <a:pPr>
              <a:spcBef>
                <a:spcPts val="900"/>
              </a:spcBef>
            </a:pPr>
            <a:r>
              <a:rPr lang="en-US" dirty="0">
                <a:solidFill>
                  <a:schemeClr val="tx1"/>
                </a:solidFill>
                <a:effectLst/>
                <a:latin typeface="Heebo" pitchFamily="2" charset="-79"/>
                <a:cs typeface="Heebo" pitchFamily="2" charset="-79"/>
              </a:rPr>
              <a:t>• Processed the data to create a comprehensive list of unique genres for further analysis and visualization.</a:t>
            </a:r>
          </a:p>
        </p:txBody>
      </p:sp>
      <p:sp>
        <p:nvSpPr>
          <p:cNvPr id="642" name="Google Shape;642;p39">
            <a:extLst>
              <a:ext uri="{FF2B5EF4-FFF2-40B4-BE49-F238E27FC236}">
                <a16:creationId xmlns:a16="http://schemas.microsoft.com/office/drawing/2014/main" id="{7E41FE3F-AC3E-24BC-2A62-110ADCBE172B}"/>
              </a:ext>
            </a:extLst>
          </p:cNvPr>
          <p:cNvSpPr txBox="1">
            <a:spLocks noGrp="1"/>
          </p:cNvSpPr>
          <p:nvPr>
            <p:ph type="subTitle" idx="3"/>
          </p:nvPr>
        </p:nvSpPr>
        <p:spPr>
          <a:xfrm>
            <a:off x="997604" y="1139126"/>
            <a:ext cx="2628999" cy="77491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Movies CSV</a:t>
            </a:r>
          </a:p>
          <a:p>
            <a:pPr marL="0" lvl="0" indent="0" algn="ctr" rtl="0">
              <a:spcBef>
                <a:spcPts val="0"/>
              </a:spcBef>
              <a:spcAft>
                <a:spcPts val="0"/>
              </a:spcAft>
              <a:buNone/>
            </a:pPr>
            <a:r>
              <a:rPr lang="en-US" sz="1400" dirty="0"/>
              <a:t>(genre)</a:t>
            </a:r>
          </a:p>
        </p:txBody>
      </p:sp>
      <p:pic>
        <p:nvPicPr>
          <p:cNvPr id="643" name="Google Shape;643;p39">
            <a:extLst>
              <a:ext uri="{FF2B5EF4-FFF2-40B4-BE49-F238E27FC236}">
                <a16:creationId xmlns:a16="http://schemas.microsoft.com/office/drawing/2014/main" id="{88CD249B-B886-9792-DF04-4FA76FF0874C}"/>
              </a:ext>
            </a:extLst>
          </p:cNvPr>
          <p:cNvPicPr preferRelativeResize="0"/>
          <p:nvPr/>
        </p:nvPicPr>
        <p:blipFill>
          <a:blip r:embed="rId3">
            <a:alphaModFix/>
          </a:blip>
          <a:stretch>
            <a:fillRect/>
          </a:stretch>
        </p:blipFill>
        <p:spPr>
          <a:xfrm flipH="1">
            <a:off x="7264475" y="3863700"/>
            <a:ext cx="1676949" cy="1545075"/>
          </a:xfrm>
          <a:prstGeom prst="rect">
            <a:avLst/>
          </a:prstGeom>
          <a:noFill/>
          <a:ln>
            <a:noFill/>
          </a:ln>
        </p:spPr>
      </p:pic>
    </p:spTree>
    <p:extLst>
      <p:ext uri="{BB962C8B-B14F-4D97-AF65-F5344CB8AC3E}">
        <p14:creationId xmlns:p14="http://schemas.microsoft.com/office/powerpoint/2010/main" val="1311524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7">
          <a:extLst>
            <a:ext uri="{FF2B5EF4-FFF2-40B4-BE49-F238E27FC236}">
              <a16:creationId xmlns:a16="http://schemas.microsoft.com/office/drawing/2014/main" id="{9714DEED-0420-D699-1EDE-FEBA52678061}"/>
            </a:ext>
          </a:extLst>
        </p:cNvPr>
        <p:cNvGrpSpPr/>
        <p:nvPr/>
      </p:nvGrpSpPr>
      <p:grpSpPr>
        <a:xfrm>
          <a:off x="0" y="0"/>
          <a:ext cx="0" cy="0"/>
          <a:chOff x="0" y="0"/>
          <a:chExt cx="0" cy="0"/>
        </a:xfrm>
      </p:grpSpPr>
      <p:sp>
        <p:nvSpPr>
          <p:cNvPr id="638" name="Google Shape;638;p39">
            <a:extLst>
              <a:ext uri="{FF2B5EF4-FFF2-40B4-BE49-F238E27FC236}">
                <a16:creationId xmlns:a16="http://schemas.microsoft.com/office/drawing/2014/main" id="{6AE65181-4471-068C-5C7E-82E85BCC3727}"/>
              </a:ext>
            </a:extLst>
          </p:cNvPr>
          <p:cNvSpPr txBox="1">
            <a:spLocks noGrp="1"/>
          </p:cNvSpPr>
          <p:nvPr>
            <p:ph type="subTitle" idx="4"/>
          </p:nvPr>
        </p:nvSpPr>
        <p:spPr>
          <a:xfrm>
            <a:off x="4336048" y="1588576"/>
            <a:ext cx="3356400" cy="69742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Incorporating Time-Based Weighting for Ratings</a:t>
            </a:r>
          </a:p>
        </p:txBody>
      </p:sp>
      <p:sp>
        <p:nvSpPr>
          <p:cNvPr id="639" name="Google Shape;639;p39">
            <a:extLst>
              <a:ext uri="{FF2B5EF4-FFF2-40B4-BE49-F238E27FC236}">
                <a16:creationId xmlns:a16="http://schemas.microsoft.com/office/drawing/2014/main" id="{71605544-EF55-9090-3881-77FC592444F8}"/>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Extract columns</a:t>
            </a:r>
            <a:endParaRPr dirty="0"/>
          </a:p>
        </p:txBody>
      </p:sp>
      <p:sp>
        <p:nvSpPr>
          <p:cNvPr id="640" name="Google Shape;640;p39">
            <a:extLst>
              <a:ext uri="{FF2B5EF4-FFF2-40B4-BE49-F238E27FC236}">
                <a16:creationId xmlns:a16="http://schemas.microsoft.com/office/drawing/2014/main" id="{9EE81668-3EAD-4DE5-44DB-B0CD1ADFBFB9}"/>
              </a:ext>
            </a:extLst>
          </p:cNvPr>
          <p:cNvSpPr txBox="1">
            <a:spLocks noGrp="1"/>
          </p:cNvSpPr>
          <p:nvPr>
            <p:ph type="subTitle" idx="1"/>
          </p:nvPr>
        </p:nvSpPr>
        <p:spPr>
          <a:xfrm>
            <a:off x="4195333" y="2169763"/>
            <a:ext cx="3637830" cy="2216258"/>
          </a:xfrm>
          <a:prstGeom prst="rect">
            <a:avLst/>
          </a:prstGeom>
        </p:spPr>
        <p:txBody>
          <a:bodyPr spcFirstLastPara="1" wrap="square" lIns="91425" tIns="91425" rIns="91425" bIns="91425" anchor="t" anchorCtr="0">
            <a:noAutofit/>
          </a:bodyPr>
          <a:lstStyle/>
          <a:p>
            <a:pPr algn="ctr">
              <a:spcBef>
                <a:spcPts val="900"/>
              </a:spcBef>
            </a:pPr>
            <a:r>
              <a:rPr lang="en-US" dirty="0">
                <a:solidFill>
                  <a:schemeClr val="tx1"/>
                </a:solidFill>
                <a:effectLst/>
                <a:latin typeface="Heebo" pitchFamily="2" charset="-79"/>
                <a:cs typeface="Heebo" pitchFamily="2" charset="-79"/>
              </a:rPr>
              <a:t>To account for the recency of ratings, I calculated a time-weighted rating, where more recent ratings carry greater importance. This was achieved by applying an exponential decay function based on the difference between the current timestamp and the rating timestamp.</a:t>
            </a:r>
          </a:p>
        </p:txBody>
      </p:sp>
      <p:sp>
        <p:nvSpPr>
          <p:cNvPr id="641" name="Google Shape;641;p39">
            <a:extLst>
              <a:ext uri="{FF2B5EF4-FFF2-40B4-BE49-F238E27FC236}">
                <a16:creationId xmlns:a16="http://schemas.microsoft.com/office/drawing/2014/main" id="{C0F4E262-6F7D-31D2-4739-2D099BEFBA90}"/>
              </a:ext>
            </a:extLst>
          </p:cNvPr>
          <p:cNvSpPr txBox="1">
            <a:spLocks noGrp="1"/>
          </p:cNvSpPr>
          <p:nvPr>
            <p:ph type="subTitle" idx="2"/>
          </p:nvPr>
        </p:nvSpPr>
        <p:spPr>
          <a:xfrm>
            <a:off x="635432" y="2285999"/>
            <a:ext cx="3580108" cy="2412475"/>
          </a:xfrm>
          <a:prstGeom prst="rect">
            <a:avLst/>
          </a:prstGeom>
        </p:spPr>
        <p:txBody>
          <a:bodyPr spcFirstLastPara="1" wrap="square" lIns="91425" tIns="91425" rIns="91425" bIns="91425" anchor="t" anchorCtr="0">
            <a:noAutofit/>
          </a:bodyPr>
          <a:lstStyle/>
          <a:p>
            <a:pPr algn="ctr"/>
            <a:r>
              <a:rPr lang="en-US" dirty="0">
                <a:solidFill>
                  <a:schemeClr val="tx1"/>
                </a:solidFill>
                <a:effectLst/>
                <a:latin typeface="Heebo" pitchFamily="2" charset="-79"/>
                <a:cs typeface="Heebo" pitchFamily="2" charset="-79"/>
              </a:rPr>
              <a:t>To ensure fair evaluation of movies with varying vote counts, I calculated the </a:t>
            </a:r>
            <a:r>
              <a:rPr lang="en-US" b="1" dirty="0">
                <a:solidFill>
                  <a:schemeClr val="tx1"/>
                </a:solidFill>
                <a:effectLst/>
                <a:latin typeface="Heebo" pitchFamily="2" charset="-79"/>
                <a:cs typeface="Heebo" pitchFamily="2" charset="-79"/>
              </a:rPr>
              <a:t>weighted average rating</a:t>
            </a:r>
            <a:r>
              <a:rPr lang="en-US" dirty="0">
                <a:solidFill>
                  <a:schemeClr val="tx1"/>
                </a:solidFill>
                <a:effectLst/>
                <a:latin typeface="Heebo" pitchFamily="2" charset="-79"/>
                <a:cs typeface="Heebo" pitchFamily="2" charset="-79"/>
              </a:rPr>
              <a:t> by combining a movie’s average rating and the dataset’s overall average, weighted by the number of votes and a predefined threshold.</a:t>
            </a:r>
          </a:p>
        </p:txBody>
      </p:sp>
      <p:sp>
        <p:nvSpPr>
          <p:cNvPr id="642" name="Google Shape;642;p39">
            <a:extLst>
              <a:ext uri="{FF2B5EF4-FFF2-40B4-BE49-F238E27FC236}">
                <a16:creationId xmlns:a16="http://schemas.microsoft.com/office/drawing/2014/main" id="{28FAAE3A-C808-DF87-D1D1-D99E76CB4CE5}"/>
              </a:ext>
            </a:extLst>
          </p:cNvPr>
          <p:cNvSpPr txBox="1">
            <a:spLocks noGrp="1"/>
          </p:cNvSpPr>
          <p:nvPr>
            <p:ph type="subTitle" idx="3"/>
          </p:nvPr>
        </p:nvSpPr>
        <p:spPr>
          <a:xfrm>
            <a:off x="997604" y="1139125"/>
            <a:ext cx="3093949" cy="11468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Calculating Weighted Vote Ratings</a:t>
            </a:r>
          </a:p>
        </p:txBody>
      </p:sp>
      <p:pic>
        <p:nvPicPr>
          <p:cNvPr id="643" name="Google Shape;643;p39">
            <a:extLst>
              <a:ext uri="{FF2B5EF4-FFF2-40B4-BE49-F238E27FC236}">
                <a16:creationId xmlns:a16="http://schemas.microsoft.com/office/drawing/2014/main" id="{60464A83-4F48-D5D2-2501-B61BE7B82799}"/>
              </a:ext>
            </a:extLst>
          </p:cNvPr>
          <p:cNvPicPr preferRelativeResize="0"/>
          <p:nvPr/>
        </p:nvPicPr>
        <p:blipFill>
          <a:blip r:embed="rId3">
            <a:alphaModFix/>
          </a:blip>
          <a:stretch>
            <a:fillRect/>
          </a:stretch>
        </p:blipFill>
        <p:spPr>
          <a:xfrm flipH="1">
            <a:off x="7264475" y="3863700"/>
            <a:ext cx="1676949" cy="1545075"/>
          </a:xfrm>
          <a:prstGeom prst="rect">
            <a:avLst/>
          </a:prstGeom>
          <a:noFill/>
          <a:ln>
            <a:noFill/>
          </a:ln>
        </p:spPr>
      </p:pic>
    </p:spTree>
    <p:extLst>
      <p:ext uri="{BB962C8B-B14F-4D97-AF65-F5344CB8AC3E}">
        <p14:creationId xmlns:p14="http://schemas.microsoft.com/office/powerpoint/2010/main" val="2615908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7">
          <a:extLst>
            <a:ext uri="{FF2B5EF4-FFF2-40B4-BE49-F238E27FC236}">
              <a16:creationId xmlns:a16="http://schemas.microsoft.com/office/drawing/2014/main" id="{9DB12912-68DF-6C49-E28A-8C9F0ECB8D08}"/>
            </a:ext>
          </a:extLst>
        </p:cNvPr>
        <p:cNvGrpSpPr/>
        <p:nvPr/>
      </p:nvGrpSpPr>
      <p:grpSpPr>
        <a:xfrm>
          <a:off x="0" y="0"/>
          <a:ext cx="0" cy="0"/>
          <a:chOff x="0" y="0"/>
          <a:chExt cx="0" cy="0"/>
        </a:xfrm>
      </p:grpSpPr>
      <p:sp>
        <p:nvSpPr>
          <p:cNvPr id="218" name="Google Shape;218;p29">
            <a:extLst>
              <a:ext uri="{FF2B5EF4-FFF2-40B4-BE49-F238E27FC236}">
                <a16:creationId xmlns:a16="http://schemas.microsoft.com/office/drawing/2014/main" id="{ABCA0452-4F89-E949-28B8-7850A4AEDD6E}"/>
              </a:ext>
            </a:extLst>
          </p:cNvPr>
          <p:cNvSpPr txBox="1">
            <a:spLocks noGrp="1"/>
          </p:cNvSpPr>
          <p:nvPr>
            <p:ph type="title"/>
          </p:nvPr>
        </p:nvSpPr>
        <p:spPr>
          <a:xfrm>
            <a:off x="1291500" y="1892399"/>
            <a:ext cx="5211600" cy="158696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EDA</a:t>
            </a:r>
            <a:endParaRPr dirty="0"/>
          </a:p>
        </p:txBody>
      </p:sp>
      <p:sp>
        <p:nvSpPr>
          <p:cNvPr id="219" name="Google Shape;219;p29">
            <a:extLst>
              <a:ext uri="{FF2B5EF4-FFF2-40B4-BE49-F238E27FC236}">
                <a16:creationId xmlns:a16="http://schemas.microsoft.com/office/drawing/2014/main" id="{433BEB71-E3BC-14DC-75DA-AEBB51CABECB}"/>
              </a:ext>
            </a:extLst>
          </p:cNvPr>
          <p:cNvSpPr txBox="1">
            <a:spLocks noGrp="1"/>
          </p:cNvSpPr>
          <p:nvPr>
            <p:ph type="title" idx="2"/>
          </p:nvPr>
        </p:nvSpPr>
        <p:spPr>
          <a:xfrm>
            <a:off x="1291500" y="825750"/>
            <a:ext cx="1652100" cy="167722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220" name="Google Shape;220;p29">
            <a:extLst>
              <a:ext uri="{FF2B5EF4-FFF2-40B4-BE49-F238E27FC236}">
                <a16:creationId xmlns:a16="http://schemas.microsoft.com/office/drawing/2014/main" id="{BF084B5F-9C79-E98F-ADC9-624EF8B56EBF}"/>
              </a:ext>
            </a:extLst>
          </p:cNvPr>
          <p:cNvSpPr txBox="1">
            <a:spLocks noGrp="1"/>
          </p:cNvSpPr>
          <p:nvPr>
            <p:ph type="subTitle" idx="1"/>
          </p:nvPr>
        </p:nvSpPr>
        <p:spPr>
          <a:xfrm>
            <a:off x="1177871" y="3292312"/>
            <a:ext cx="6416298" cy="653100"/>
          </a:xfrm>
          <a:prstGeom prst="rect">
            <a:avLst/>
          </a:prstGeom>
        </p:spPr>
        <p:txBody>
          <a:bodyPr spcFirstLastPara="1" wrap="square" lIns="91425" tIns="91425" rIns="91425" bIns="91425" anchor="t" anchorCtr="0">
            <a:noAutofit/>
          </a:bodyPr>
          <a:lstStyle/>
          <a:p>
            <a:r>
              <a:rPr lang="en-US" dirty="0">
                <a:solidFill>
                  <a:schemeClr val="tx1"/>
                </a:solidFill>
                <a:effectLst/>
                <a:latin typeface="Heebo" pitchFamily="2" charset="-79"/>
                <a:cs typeface="Heebo" pitchFamily="2" charset="-79"/>
              </a:rPr>
              <a:t>Analyzing and visualizing data to uncover patterns and insights.</a:t>
            </a:r>
          </a:p>
          <a:p>
            <a:pPr marL="0" lvl="0" indent="0" algn="l" rtl="0">
              <a:spcBef>
                <a:spcPts val="0"/>
              </a:spcBef>
              <a:spcAft>
                <a:spcPts val="0"/>
              </a:spcAft>
              <a:buNone/>
            </a:pPr>
            <a:endParaRPr dirty="0"/>
          </a:p>
        </p:txBody>
      </p:sp>
      <p:grpSp>
        <p:nvGrpSpPr>
          <p:cNvPr id="221" name="Google Shape;221;p29">
            <a:extLst>
              <a:ext uri="{FF2B5EF4-FFF2-40B4-BE49-F238E27FC236}">
                <a16:creationId xmlns:a16="http://schemas.microsoft.com/office/drawing/2014/main" id="{EB1D08E5-2279-8899-89A7-E27CA33B9D4B}"/>
              </a:ext>
            </a:extLst>
          </p:cNvPr>
          <p:cNvGrpSpPr/>
          <p:nvPr/>
        </p:nvGrpSpPr>
        <p:grpSpPr>
          <a:xfrm>
            <a:off x="6924125" y="58100"/>
            <a:ext cx="2672776" cy="5442228"/>
            <a:chOff x="6924125" y="58100"/>
            <a:chExt cx="2672776" cy="5442228"/>
          </a:xfrm>
        </p:grpSpPr>
        <p:pic>
          <p:nvPicPr>
            <p:cNvPr id="222" name="Google Shape;222;p29">
              <a:extLst>
                <a:ext uri="{FF2B5EF4-FFF2-40B4-BE49-F238E27FC236}">
                  <a16:creationId xmlns:a16="http://schemas.microsoft.com/office/drawing/2014/main" id="{E832D397-3094-E108-D363-9DECCB6B74B5}"/>
                </a:ext>
              </a:extLst>
            </p:cNvPr>
            <p:cNvPicPr preferRelativeResize="0"/>
            <p:nvPr/>
          </p:nvPicPr>
          <p:blipFill>
            <a:blip r:embed="rId3">
              <a:alphaModFix/>
            </a:blip>
            <a:stretch>
              <a:fillRect/>
            </a:stretch>
          </p:blipFill>
          <p:spPr>
            <a:xfrm>
              <a:off x="6924125" y="58100"/>
              <a:ext cx="2356402" cy="2943625"/>
            </a:xfrm>
            <a:prstGeom prst="rect">
              <a:avLst/>
            </a:prstGeom>
            <a:noFill/>
            <a:ln>
              <a:noFill/>
            </a:ln>
          </p:spPr>
        </p:pic>
        <p:pic>
          <p:nvPicPr>
            <p:cNvPr id="223" name="Google Shape;223;p29">
              <a:extLst>
                <a:ext uri="{FF2B5EF4-FFF2-40B4-BE49-F238E27FC236}">
                  <a16:creationId xmlns:a16="http://schemas.microsoft.com/office/drawing/2014/main" id="{93B04527-A498-578E-248E-48B91043D6E1}"/>
                </a:ext>
              </a:extLst>
            </p:cNvPr>
            <p:cNvPicPr preferRelativeResize="0"/>
            <p:nvPr/>
          </p:nvPicPr>
          <p:blipFill>
            <a:blip r:embed="rId4">
              <a:alphaModFix/>
            </a:blip>
            <a:stretch>
              <a:fillRect/>
            </a:stretch>
          </p:blipFill>
          <p:spPr>
            <a:xfrm>
              <a:off x="8023650" y="1874875"/>
              <a:ext cx="1573251" cy="1546426"/>
            </a:xfrm>
            <a:prstGeom prst="rect">
              <a:avLst/>
            </a:prstGeom>
            <a:noFill/>
            <a:ln>
              <a:noFill/>
            </a:ln>
          </p:spPr>
        </p:pic>
        <p:pic>
          <p:nvPicPr>
            <p:cNvPr id="224" name="Google Shape;224;p29">
              <a:extLst>
                <a:ext uri="{FF2B5EF4-FFF2-40B4-BE49-F238E27FC236}">
                  <a16:creationId xmlns:a16="http://schemas.microsoft.com/office/drawing/2014/main" id="{083F2C68-17E1-2DFA-6240-1EF0EB6E1187}"/>
                </a:ext>
              </a:extLst>
            </p:cNvPr>
            <p:cNvPicPr preferRelativeResize="0"/>
            <p:nvPr/>
          </p:nvPicPr>
          <p:blipFill>
            <a:blip r:embed="rId5">
              <a:alphaModFix/>
            </a:blip>
            <a:stretch>
              <a:fillRect/>
            </a:stretch>
          </p:blipFill>
          <p:spPr>
            <a:xfrm rot="-541385">
              <a:off x="7188451" y="2520299"/>
              <a:ext cx="1880200" cy="2850226"/>
            </a:xfrm>
            <a:prstGeom prst="rect">
              <a:avLst/>
            </a:prstGeom>
            <a:noFill/>
            <a:ln>
              <a:noFill/>
            </a:ln>
          </p:spPr>
        </p:pic>
      </p:grpSp>
    </p:spTree>
    <p:extLst>
      <p:ext uri="{BB962C8B-B14F-4D97-AF65-F5344CB8AC3E}">
        <p14:creationId xmlns:p14="http://schemas.microsoft.com/office/powerpoint/2010/main" val="41758916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6">
          <a:extLst>
            <a:ext uri="{FF2B5EF4-FFF2-40B4-BE49-F238E27FC236}">
              <a16:creationId xmlns:a16="http://schemas.microsoft.com/office/drawing/2014/main" id="{8EFD2810-BB93-A19A-60ED-0B514A234162}"/>
            </a:ext>
          </a:extLst>
        </p:cNvPr>
        <p:cNvGrpSpPr/>
        <p:nvPr/>
      </p:nvGrpSpPr>
      <p:grpSpPr>
        <a:xfrm>
          <a:off x="0" y="0"/>
          <a:ext cx="0" cy="0"/>
          <a:chOff x="0" y="0"/>
          <a:chExt cx="0" cy="0"/>
        </a:xfrm>
      </p:grpSpPr>
      <p:sp>
        <p:nvSpPr>
          <p:cNvPr id="557" name="Google Shape;557;p36">
            <a:extLst>
              <a:ext uri="{FF2B5EF4-FFF2-40B4-BE49-F238E27FC236}">
                <a16:creationId xmlns:a16="http://schemas.microsoft.com/office/drawing/2014/main" id="{B369FD40-4ACE-986A-99BA-47F92848140C}"/>
              </a:ext>
            </a:extLst>
          </p:cNvPr>
          <p:cNvSpPr txBox="1">
            <a:spLocks noGrp="1"/>
          </p:cNvSpPr>
          <p:nvPr>
            <p:ph type="title"/>
          </p:nvPr>
        </p:nvSpPr>
        <p:spPr>
          <a:xfrm>
            <a:off x="977848" y="445025"/>
            <a:ext cx="744615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Average Ratings Of User:</a:t>
            </a:r>
            <a:endParaRPr dirty="0"/>
          </a:p>
        </p:txBody>
      </p:sp>
      <p:sp>
        <p:nvSpPr>
          <p:cNvPr id="563" name="Google Shape;563;p36">
            <a:extLst>
              <a:ext uri="{FF2B5EF4-FFF2-40B4-BE49-F238E27FC236}">
                <a16:creationId xmlns:a16="http://schemas.microsoft.com/office/drawing/2014/main" id="{370A2F07-FFDF-478A-983D-E1D42A47B1B8}"/>
              </a:ext>
            </a:extLst>
          </p:cNvPr>
          <p:cNvSpPr/>
          <p:nvPr/>
        </p:nvSpPr>
        <p:spPr>
          <a:xfrm>
            <a:off x="719329" y="605225"/>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dirty="0"/>
          </a:p>
        </p:txBody>
      </p:sp>
      <p:pic>
        <p:nvPicPr>
          <p:cNvPr id="3" name="Picture 2" descr="A graph with red lines&#10;&#10;Description automatically generated">
            <a:extLst>
              <a:ext uri="{FF2B5EF4-FFF2-40B4-BE49-F238E27FC236}">
                <a16:creationId xmlns:a16="http://schemas.microsoft.com/office/drawing/2014/main" id="{29C5B4A5-F3AB-BC8C-8FC2-830686DB9964}"/>
              </a:ext>
            </a:extLst>
          </p:cNvPr>
          <p:cNvPicPr>
            <a:picLocks noChangeAspect="1"/>
          </p:cNvPicPr>
          <p:nvPr/>
        </p:nvPicPr>
        <p:blipFill>
          <a:blip r:embed="rId3"/>
          <a:stretch>
            <a:fillRect/>
          </a:stretch>
        </p:blipFill>
        <p:spPr>
          <a:xfrm>
            <a:off x="977848" y="1158103"/>
            <a:ext cx="6833298" cy="3863347"/>
          </a:xfrm>
          <a:prstGeom prst="rect">
            <a:avLst/>
          </a:prstGeom>
        </p:spPr>
      </p:pic>
    </p:spTree>
    <p:extLst>
      <p:ext uri="{BB962C8B-B14F-4D97-AF65-F5344CB8AC3E}">
        <p14:creationId xmlns:p14="http://schemas.microsoft.com/office/powerpoint/2010/main" val="31722387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6">
          <a:extLst>
            <a:ext uri="{FF2B5EF4-FFF2-40B4-BE49-F238E27FC236}">
              <a16:creationId xmlns:a16="http://schemas.microsoft.com/office/drawing/2014/main" id="{CF74A738-5879-4EC7-F13D-9EEA63C070AC}"/>
            </a:ext>
          </a:extLst>
        </p:cNvPr>
        <p:cNvGrpSpPr/>
        <p:nvPr/>
      </p:nvGrpSpPr>
      <p:grpSpPr>
        <a:xfrm>
          <a:off x="0" y="0"/>
          <a:ext cx="0" cy="0"/>
          <a:chOff x="0" y="0"/>
          <a:chExt cx="0" cy="0"/>
        </a:xfrm>
      </p:grpSpPr>
      <p:sp>
        <p:nvSpPr>
          <p:cNvPr id="557" name="Google Shape;557;p36">
            <a:extLst>
              <a:ext uri="{FF2B5EF4-FFF2-40B4-BE49-F238E27FC236}">
                <a16:creationId xmlns:a16="http://schemas.microsoft.com/office/drawing/2014/main" id="{27470C99-D225-DF22-EE6E-248FEE789E01}"/>
              </a:ext>
            </a:extLst>
          </p:cNvPr>
          <p:cNvSpPr txBox="1">
            <a:spLocks noGrp="1"/>
          </p:cNvSpPr>
          <p:nvPr>
            <p:ph type="title"/>
          </p:nvPr>
        </p:nvSpPr>
        <p:spPr>
          <a:xfrm>
            <a:off x="977848" y="445025"/>
            <a:ext cx="744615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Average Ratings Of Movies Across Days:</a:t>
            </a:r>
            <a:endParaRPr dirty="0"/>
          </a:p>
        </p:txBody>
      </p:sp>
      <p:sp>
        <p:nvSpPr>
          <p:cNvPr id="563" name="Google Shape;563;p36">
            <a:extLst>
              <a:ext uri="{FF2B5EF4-FFF2-40B4-BE49-F238E27FC236}">
                <a16:creationId xmlns:a16="http://schemas.microsoft.com/office/drawing/2014/main" id="{E4553B91-4BDE-E9EE-64B5-654F5E0283C7}"/>
              </a:ext>
            </a:extLst>
          </p:cNvPr>
          <p:cNvSpPr/>
          <p:nvPr/>
        </p:nvSpPr>
        <p:spPr>
          <a:xfrm>
            <a:off x="719329" y="605225"/>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dirty="0"/>
          </a:p>
        </p:txBody>
      </p:sp>
      <p:pic>
        <p:nvPicPr>
          <p:cNvPr id="4" name="Picture 3" descr="A graph with red lines&#10;&#10;Description automatically generated">
            <a:extLst>
              <a:ext uri="{FF2B5EF4-FFF2-40B4-BE49-F238E27FC236}">
                <a16:creationId xmlns:a16="http://schemas.microsoft.com/office/drawing/2014/main" id="{3F5BF4AC-9BC5-F102-7AF3-8E36D742D08A}"/>
              </a:ext>
            </a:extLst>
          </p:cNvPr>
          <p:cNvPicPr>
            <a:picLocks noChangeAspect="1"/>
          </p:cNvPicPr>
          <p:nvPr/>
        </p:nvPicPr>
        <p:blipFill>
          <a:blip r:embed="rId3"/>
          <a:stretch>
            <a:fillRect/>
          </a:stretch>
        </p:blipFill>
        <p:spPr>
          <a:xfrm>
            <a:off x="971629" y="1177979"/>
            <a:ext cx="7141733" cy="3587750"/>
          </a:xfrm>
          <a:prstGeom prst="rect">
            <a:avLst/>
          </a:prstGeom>
        </p:spPr>
      </p:pic>
    </p:spTree>
    <p:extLst>
      <p:ext uri="{BB962C8B-B14F-4D97-AF65-F5344CB8AC3E}">
        <p14:creationId xmlns:p14="http://schemas.microsoft.com/office/powerpoint/2010/main" val="697842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6">
          <a:extLst>
            <a:ext uri="{FF2B5EF4-FFF2-40B4-BE49-F238E27FC236}">
              <a16:creationId xmlns:a16="http://schemas.microsoft.com/office/drawing/2014/main" id="{070E85CA-16AB-6A57-BB77-35851BF560DB}"/>
            </a:ext>
          </a:extLst>
        </p:cNvPr>
        <p:cNvGrpSpPr/>
        <p:nvPr/>
      </p:nvGrpSpPr>
      <p:grpSpPr>
        <a:xfrm>
          <a:off x="0" y="0"/>
          <a:ext cx="0" cy="0"/>
          <a:chOff x="0" y="0"/>
          <a:chExt cx="0" cy="0"/>
        </a:xfrm>
      </p:grpSpPr>
      <p:sp>
        <p:nvSpPr>
          <p:cNvPr id="557" name="Google Shape;557;p36">
            <a:extLst>
              <a:ext uri="{FF2B5EF4-FFF2-40B4-BE49-F238E27FC236}">
                <a16:creationId xmlns:a16="http://schemas.microsoft.com/office/drawing/2014/main" id="{D2ACA45F-82EA-1938-E745-EB035104EF74}"/>
              </a:ext>
            </a:extLst>
          </p:cNvPr>
          <p:cNvSpPr txBox="1">
            <a:spLocks noGrp="1"/>
          </p:cNvSpPr>
          <p:nvPr>
            <p:ph type="title"/>
          </p:nvPr>
        </p:nvSpPr>
        <p:spPr>
          <a:xfrm>
            <a:off x="977848" y="445025"/>
            <a:ext cx="744615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Distribution of Genre Column :</a:t>
            </a:r>
            <a:endParaRPr dirty="0"/>
          </a:p>
        </p:txBody>
      </p:sp>
      <p:sp>
        <p:nvSpPr>
          <p:cNvPr id="563" name="Google Shape;563;p36">
            <a:extLst>
              <a:ext uri="{FF2B5EF4-FFF2-40B4-BE49-F238E27FC236}">
                <a16:creationId xmlns:a16="http://schemas.microsoft.com/office/drawing/2014/main" id="{8B7AA5CA-3CFC-0FCB-1AD7-CB06F0173EC7}"/>
              </a:ext>
            </a:extLst>
          </p:cNvPr>
          <p:cNvSpPr/>
          <p:nvPr/>
        </p:nvSpPr>
        <p:spPr>
          <a:xfrm>
            <a:off x="719329" y="605225"/>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dirty="0"/>
          </a:p>
        </p:txBody>
      </p:sp>
      <p:pic>
        <p:nvPicPr>
          <p:cNvPr id="4" name="Picture 3" descr="A graph of red bars with white text&#10;&#10;Description automatically generated">
            <a:extLst>
              <a:ext uri="{FF2B5EF4-FFF2-40B4-BE49-F238E27FC236}">
                <a16:creationId xmlns:a16="http://schemas.microsoft.com/office/drawing/2014/main" id="{577FFF25-6F91-715F-04C9-96224C854FC4}"/>
              </a:ext>
            </a:extLst>
          </p:cNvPr>
          <p:cNvPicPr>
            <a:picLocks noChangeAspect="1"/>
          </p:cNvPicPr>
          <p:nvPr/>
        </p:nvPicPr>
        <p:blipFill>
          <a:blip r:embed="rId3"/>
          <a:stretch>
            <a:fillRect/>
          </a:stretch>
        </p:blipFill>
        <p:spPr>
          <a:xfrm>
            <a:off x="1304844" y="917859"/>
            <a:ext cx="6149841" cy="3920101"/>
          </a:xfrm>
          <a:prstGeom prst="rect">
            <a:avLst/>
          </a:prstGeom>
        </p:spPr>
      </p:pic>
    </p:spTree>
    <p:extLst>
      <p:ext uri="{BB962C8B-B14F-4D97-AF65-F5344CB8AC3E}">
        <p14:creationId xmlns:p14="http://schemas.microsoft.com/office/powerpoint/2010/main" val="2894562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6">
          <a:extLst>
            <a:ext uri="{FF2B5EF4-FFF2-40B4-BE49-F238E27FC236}">
              <a16:creationId xmlns:a16="http://schemas.microsoft.com/office/drawing/2014/main" id="{F607530A-92BA-AF0E-6699-997D5015FB3B}"/>
            </a:ext>
          </a:extLst>
        </p:cNvPr>
        <p:cNvGrpSpPr/>
        <p:nvPr/>
      </p:nvGrpSpPr>
      <p:grpSpPr>
        <a:xfrm>
          <a:off x="0" y="0"/>
          <a:ext cx="0" cy="0"/>
          <a:chOff x="0" y="0"/>
          <a:chExt cx="0" cy="0"/>
        </a:xfrm>
      </p:grpSpPr>
      <p:sp>
        <p:nvSpPr>
          <p:cNvPr id="557" name="Google Shape;557;p36">
            <a:extLst>
              <a:ext uri="{FF2B5EF4-FFF2-40B4-BE49-F238E27FC236}">
                <a16:creationId xmlns:a16="http://schemas.microsoft.com/office/drawing/2014/main" id="{5F9FE659-13F9-39FA-13F8-E9D507F6C932}"/>
              </a:ext>
            </a:extLst>
          </p:cNvPr>
          <p:cNvSpPr txBox="1">
            <a:spLocks noGrp="1"/>
          </p:cNvSpPr>
          <p:nvPr>
            <p:ph type="title"/>
          </p:nvPr>
        </p:nvSpPr>
        <p:spPr>
          <a:xfrm>
            <a:off x="977848" y="445025"/>
            <a:ext cx="744615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Average Rating Of Toy Story :</a:t>
            </a:r>
            <a:endParaRPr dirty="0"/>
          </a:p>
        </p:txBody>
      </p:sp>
      <p:sp>
        <p:nvSpPr>
          <p:cNvPr id="563" name="Google Shape;563;p36">
            <a:extLst>
              <a:ext uri="{FF2B5EF4-FFF2-40B4-BE49-F238E27FC236}">
                <a16:creationId xmlns:a16="http://schemas.microsoft.com/office/drawing/2014/main" id="{0FE8AC1B-25E1-B4BA-A0F1-FF20A2BC69F6}"/>
              </a:ext>
            </a:extLst>
          </p:cNvPr>
          <p:cNvSpPr/>
          <p:nvPr/>
        </p:nvSpPr>
        <p:spPr>
          <a:xfrm>
            <a:off x="719329" y="605225"/>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dirty="0"/>
          </a:p>
        </p:txBody>
      </p:sp>
      <p:pic>
        <p:nvPicPr>
          <p:cNvPr id="3" name="Picture 2" descr="A graph of a number of red bars&#10;&#10;Description automatically generated with medium confidence">
            <a:extLst>
              <a:ext uri="{FF2B5EF4-FFF2-40B4-BE49-F238E27FC236}">
                <a16:creationId xmlns:a16="http://schemas.microsoft.com/office/drawing/2014/main" id="{A5D4834F-554A-5463-F183-3A526469B707}"/>
              </a:ext>
            </a:extLst>
          </p:cNvPr>
          <p:cNvPicPr>
            <a:picLocks noChangeAspect="1"/>
          </p:cNvPicPr>
          <p:nvPr/>
        </p:nvPicPr>
        <p:blipFill>
          <a:blip r:embed="rId3"/>
          <a:stretch>
            <a:fillRect/>
          </a:stretch>
        </p:blipFill>
        <p:spPr>
          <a:xfrm>
            <a:off x="1181746" y="857525"/>
            <a:ext cx="6780508" cy="4420476"/>
          </a:xfrm>
          <a:prstGeom prst="rect">
            <a:avLst/>
          </a:prstGeom>
        </p:spPr>
      </p:pic>
    </p:spTree>
    <p:extLst>
      <p:ext uri="{BB962C8B-B14F-4D97-AF65-F5344CB8AC3E}">
        <p14:creationId xmlns:p14="http://schemas.microsoft.com/office/powerpoint/2010/main" val="17564161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56">
          <a:extLst>
            <a:ext uri="{FF2B5EF4-FFF2-40B4-BE49-F238E27FC236}">
              <a16:creationId xmlns:a16="http://schemas.microsoft.com/office/drawing/2014/main" id="{76A2884B-AC6C-49C5-CFD7-CCD009BF848F}"/>
            </a:ext>
          </a:extLst>
        </p:cNvPr>
        <p:cNvGrpSpPr/>
        <p:nvPr/>
      </p:nvGrpSpPr>
      <p:grpSpPr>
        <a:xfrm>
          <a:off x="0" y="0"/>
          <a:ext cx="0" cy="0"/>
          <a:chOff x="0" y="0"/>
          <a:chExt cx="0" cy="0"/>
        </a:xfrm>
      </p:grpSpPr>
      <p:sp>
        <p:nvSpPr>
          <p:cNvPr id="557" name="Google Shape;557;p36">
            <a:extLst>
              <a:ext uri="{FF2B5EF4-FFF2-40B4-BE49-F238E27FC236}">
                <a16:creationId xmlns:a16="http://schemas.microsoft.com/office/drawing/2014/main" id="{308DC1D4-E38E-54D9-A34E-F1E377EC2E03}"/>
              </a:ext>
            </a:extLst>
          </p:cNvPr>
          <p:cNvSpPr txBox="1">
            <a:spLocks noGrp="1"/>
          </p:cNvSpPr>
          <p:nvPr>
            <p:ph type="title"/>
          </p:nvPr>
        </p:nvSpPr>
        <p:spPr>
          <a:xfrm>
            <a:off x="977848" y="445025"/>
            <a:ext cx="744615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Distribution of Language Of Movies:</a:t>
            </a:r>
            <a:endParaRPr dirty="0"/>
          </a:p>
        </p:txBody>
      </p:sp>
      <p:sp>
        <p:nvSpPr>
          <p:cNvPr id="563" name="Google Shape;563;p36">
            <a:extLst>
              <a:ext uri="{FF2B5EF4-FFF2-40B4-BE49-F238E27FC236}">
                <a16:creationId xmlns:a16="http://schemas.microsoft.com/office/drawing/2014/main" id="{2D299FE1-EEE5-47D3-212A-5FF123EFCB81}"/>
              </a:ext>
            </a:extLst>
          </p:cNvPr>
          <p:cNvSpPr/>
          <p:nvPr/>
        </p:nvSpPr>
        <p:spPr>
          <a:xfrm>
            <a:off x="719329" y="605225"/>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dirty="0"/>
          </a:p>
        </p:txBody>
      </p:sp>
      <p:pic>
        <p:nvPicPr>
          <p:cNvPr id="3" name="Picture 2" descr="A graph of movie production&#10;&#10;Description automatically generated with medium confidence">
            <a:extLst>
              <a:ext uri="{FF2B5EF4-FFF2-40B4-BE49-F238E27FC236}">
                <a16:creationId xmlns:a16="http://schemas.microsoft.com/office/drawing/2014/main" id="{99780983-DEA2-4B06-8021-38D28BDFC919}"/>
              </a:ext>
            </a:extLst>
          </p:cNvPr>
          <p:cNvPicPr>
            <a:picLocks noChangeAspect="1"/>
          </p:cNvPicPr>
          <p:nvPr/>
        </p:nvPicPr>
        <p:blipFill>
          <a:blip r:embed="rId3"/>
          <a:stretch>
            <a:fillRect/>
          </a:stretch>
        </p:blipFill>
        <p:spPr>
          <a:xfrm>
            <a:off x="1340603" y="761769"/>
            <a:ext cx="6021092" cy="4381731"/>
          </a:xfrm>
          <a:prstGeom prst="rect">
            <a:avLst/>
          </a:prstGeom>
        </p:spPr>
      </p:pic>
    </p:spTree>
    <p:extLst>
      <p:ext uri="{BB962C8B-B14F-4D97-AF65-F5344CB8AC3E}">
        <p14:creationId xmlns:p14="http://schemas.microsoft.com/office/powerpoint/2010/main" val="39941111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7">
          <a:extLst>
            <a:ext uri="{FF2B5EF4-FFF2-40B4-BE49-F238E27FC236}">
              <a16:creationId xmlns:a16="http://schemas.microsoft.com/office/drawing/2014/main" id="{0052E496-9B90-E678-5E79-8ACD37474144}"/>
            </a:ext>
          </a:extLst>
        </p:cNvPr>
        <p:cNvGrpSpPr/>
        <p:nvPr/>
      </p:nvGrpSpPr>
      <p:grpSpPr>
        <a:xfrm>
          <a:off x="0" y="0"/>
          <a:ext cx="0" cy="0"/>
          <a:chOff x="0" y="0"/>
          <a:chExt cx="0" cy="0"/>
        </a:xfrm>
      </p:grpSpPr>
      <p:sp>
        <p:nvSpPr>
          <p:cNvPr id="218" name="Google Shape;218;p29">
            <a:extLst>
              <a:ext uri="{FF2B5EF4-FFF2-40B4-BE49-F238E27FC236}">
                <a16:creationId xmlns:a16="http://schemas.microsoft.com/office/drawing/2014/main" id="{4EF02A81-F0F3-91B2-0F9F-557E2391A3BE}"/>
              </a:ext>
            </a:extLst>
          </p:cNvPr>
          <p:cNvSpPr txBox="1">
            <a:spLocks noGrp="1"/>
          </p:cNvSpPr>
          <p:nvPr>
            <p:ph type="title"/>
          </p:nvPr>
        </p:nvSpPr>
        <p:spPr>
          <a:xfrm>
            <a:off x="1291500" y="1892399"/>
            <a:ext cx="5211600" cy="1586969"/>
          </a:xfrm>
          <a:prstGeom prst="rect">
            <a:avLst/>
          </a:prstGeom>
        </p:spPr>
        <p:txBody>
          <a:bodyPr spcFirstLastPara="1" wrap="square" lIns="91425" tIns="91425" rIns="91425" bIns="91425" anchor="b" anchorCtr="0">
            <a:noAutofit/>
          </a:bodyPr>
          <a:lstStyle/>
          <a:p>
            <a:r>
              <a:rPr lang="en-US" dirty="0"/>
              <a:t>Content-Based Recommendation</a:t>
            </a:r>
            <a:endParaRPr dirty="0"/>
          </a:p>
        </p:txBody>
      </p:sp>
      <p:sp>
        <p:nvSpPr>
          <p:cNvPr id="219" name="Google Shape;219;p29">
            <a:extLst>
              <a:ext uri="{FF2B5EF4-FFF2-40B4-BE49-F238E27FC236}">
                <a16:creationId xmlns:a16="http://schemas.microsoft.com/office/drawing/2014/main" id="{690EC253-E6D6-1239-BA9C-91CDEEAE3476}"/>
              </a:ext>
            </a:extLst>
          </p:cNvPr>
          <p:cNvSpPr txBox="1">
            <a:spLocks noGrp="1"/>
          </p:cNvSpPr>
          <p:nvPr>
            <p:ph type="title" idx="2"/>
          </p:nvPr>
        </p:nvSpPr>
        <p:spPr>
          <a:xfrm>
            <a:off x="1291500" y="825750"/>
            <a:ext cx="1652100" cy="133626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220" name="Google Shape;220;p29">
            <a:extLst>
              <a:ext uri="{FF2B5EF4-FFF2-40B4-BE49-F238E27FC236}">
                <a16:creationId xmlns:a16="http://schemas.microsoft.com/office/drawing/2014/main" id="{BC2583E6-61E3-7CB3-7D5F-3323E99B195B}"/>
              </a:ext>
            </a:extLst>
          </p:cNvPr>
          <p:cNvSpPr txBox="1">
            <a:spLocks noGrp="1"/>
          </p:cNvSpPr>
          <p:nvPr>
            <p:ph type="subTitle" idx="1"/>
          </p:nvPr>
        </p:nvSpPr>
        <p:spPr>
          <a:xfrm>
            <a:off x="1291499" y="3228664"/>
            <a:ext cx="5846148" cy="766326"/>
          </a:xfrm>
          <a:prstGeom prst="rect">
            <a:avLst/>
          </a:prstGeom>
        </p:spPr>
        <p:txBody>
          <a:bodyPr spcFirstLastPara="1" wrap="square" lIns="91425" tIns="91425" rIns="91425" bIns="91425" anchor="t" anchorCtr="0">
            <a:noAutofit/>
          </a:bodyPr>
          <a:lstStyle/>
          <a:p>
            <a:pPr marL="0" indent="0"/>
            <a:r>
              <a:rPr lang="en-US" dirty="0">
                <a:solidFill>
                  <a:schemeClr val="tx1"/>
                </a:solidFill>
                <a:effectLst/>
                <a:latin typeface="Heebo" pitchFamily="2" charset="-79"/>
                <a:cs typeface="Heebo" pitchFamily="2" charset="-79"/>
              </a:rPr>
              <a:t>Identify and recommend movies similar to a given title based on their attributes.</a:t>
            </a:r>
          </a:p>
          <a:p>
            <a:pPr marL="0" lvl="0" indent="0" algn="l" rtl="0">
              <a:spcBef>
                <a:spcPts val="0"/>
              </a:spcBef>
              <a:spcAft>
                <a:spcPts val="0"/>
              </a:spcAft>
              <a:buNone/>
            </a:pPr>
            <a:endParaRPr dirty="0"/>
          </a:p>
        </p:txBody>
      </p:sp>
      <p:grpSp>
        <p:nvGrpSpPr>
          <p:cNvPr id="221" name="Google Shape;221;p29">
            <a:extLst>
              <a:ext uri="{FF2B5EF4-FFF2-40B4-BE49-F238E27FC236}">
                <a16:creationId xmlns:a16="http://schemas.microsoft.com/office/drawing/2014/main" id="{967E4FE9-60AB-44CA-EEB0-D65C990A6E56}"/>
              </a:ext>
            </a:extLst>
          </p:cNvPr>
          <p:cNvGrpSpPr/>
          <p:nvPr/>
        </p:nvGrpSpPr>
        <p:grpSpPr>
          <a:xfrm>
            <a:off x="6924125" y="58100"/>
            <a:ext cx="2672776" cy="5442228"/>
            <a:chOff x="6924125" y="58100"/>
            <a:chExt cx="2672776" cy="5442228"/>
          </a:xfrm>
        </p:grpSpPr>
        <p:pic>
          <p:nvPicPr>
            <p:cNvPr id="222" name="Google Shape;222;p29">
              <a:extLst>
                <a:ext uri="{FF2B5EF4-FFF2-40B4-BE49-F238E27FC236}">
                  <a16:creationId xmlns:a16="http://schemas.microsoft.com/office/drawing/2014/main" id="{2C5CCDE6-04CE-717A-B247-6BF821BE50FE}"/>
                </a:ext>
              </a:extLst>
            </p:cNvPr>
            <p:cNvPicPr preferRelativeResize="0"/>
            <p:nvPr/>
          </p:nvPicPr>
          <p:blipFill>
            <a:blip r:embed="rId3">
              <a:alphaModFix/>
            </a:blip>
            <a:stretch>
              <a:fillRect/>
            </a:stretch>
          </p:blipFill>
          <p:spPr>
            <a:xfrm>
              <a:off x="6924125" y="58100"/>
              <a:ext cx="2356402" cy="2943625"/>
            </a:xfrm>
            <a:prstGeom prst="rect">
              <a:avLst/>
            </a:prstGeom>
            <a:noFill/>
            <a:ln>
              <a:noFill/>
            </a:ln>
          </p:spPr>
        </p:pic>
        <p:pic>
          <p:nvPicPr>
            <p:cNvPr id="223" name="Google Shape;223;p29">
              <a:extLst>
                <a:ext uri="{FF2B5EF4-FFF2-40B4-BE49-F238E27FC236}">
                  <a16:creationId xmlns:a16="http://schemas.microsoft.com/office/drawing/2014/main" id="{3C5D7424-4B74-8D27-BB9E-1F280D1E76DD}"/>
                </a:ext>
              </a:extLst>
            </p:cNvPr>
            <p:cNvPicPr preferRelativeResize="0"/>
            <p:nvPr/>
          </p:nvPicPr>
          <p:blipFill>
            <a:blip r:embed="rId4">
              <a:alphaModFix/>
            </a:blip>
            <a:stretch>
              <a:fillRect/>
            </a:stretch>
          </p:blipFill>
          <p:spPr>
            <a:xfrm>
              <a:off x="8023650" y="1874875"/>
              <a:ext cx="1573251" cy="1546426"/>
            </a:xfrm>
            <a:prstGeom prst="rect">
              <a:avLst/>
            </a:prstGeom>
            <a:noFill/>
            <a:ln>
              <a:noFill/>
            </a:ln>
          </p:spPr>
        </p:pic>
        <p:pic>
          <p:nvPicPr>
            <p:cNvPr id="224" name="Google Shape;224;p29">
              <a:extLst>
                <a:ext uri="{FF2B5EF4-FFF2-40B4-BE49-F238E27FC236}">
                  <a16:creationId xmlns:a16="http://schemas.microsoft.com/office/drawing/2014/main" id="{5DE1E2E5-FF98-8429-4D3D-55874E0EB53A}"/>
                </a:ext>
              </a:extLst>
            </p:cNvPr>
            <p:cNvPicPr preferRelativeResize="0"/>
            <p:nvPr/>
          </p:nvPicPr>
          <p:blipFill>
            <a:blip r:embed="rId5">
              <a:alphaModFix/>
            </a:blip>
            <a:stretch>
              <a:fillRect/>
            </a:stretch>
          </p:blipFill>
          <p:spPr>
            <a:xfrm rot="-541385">
              <a:off x="7188451" y="2520299"/>
              <a:ext cx="1880200" cy="2850226"/>
            </a:xfrm>
            <a:prstGeom prst="rect">
              <a:avLst/>
            </a:prstGeom>
            <a:noFill/>
            <a:ln>
              <a:noFill/>
            </a:ln>
          </p:spPr>
        </p:pic>
      </p:grpSp>
    </p:spTree>
    <p:extLst>
      <p:ext uri="{BB962C8B-B14F-4D97-AF65-F5344CB8AC3E}">
        <p14:creationId xmlns:p14="http://schemas.microsoft.com/office/powerpoint/2010/main" val="26297424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8"/>
          <p:cNvSpPr txBox="1">
            <a:spLocks noGrp="1"/>
          </p:cNvSpPr>
          <p:nvPr>
            <p:ph type="title"/>
          </p:nvPr>
        </p:nvSpPr>
        <p:spPr>
          <a:xfrm>
            <a:off x="3339885" y="445025"/>
            <a:ext cx="508411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213" name="Google Shape;213;p28"/>
          <p:cNvSpPr txBox="1">
            <a:spLocks noGrp="1"/>
          </p:cNvSpPr>
          <p:nvPr>
            <p:ph type="subTitle" idx="2"/>
          </p:nvPr>
        </p:nvSpPr>
        <p:spPr>
          <a:xfrm>
            <a:off x="870174" y="1309607"/>
            <a:ext cx="7460165" cy="307141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t>In the age of digital streaming, personalized movie recommendations play a vital role in enhancing user experience. For this project, I worked with a movie dataset containing diverse attributes like genres, ratings, and user preferences. By leveraging data preprocessing, feature engineering, and advanced machine learning models, the goal was to develop a recommendation system capable of predicting and suggesting movies tailored to each user’s unique tastes. This project combines the art of understanding user behavior with the science of predictive analytics to deliver a seamless and enjoyable viewing experience.</a:t>
            </a:r>
          </a:p>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7">
          <a:extLst>
            <a:ext uri="{FF2B5EF4-FFF2-40B4-BE49-F238E27FC236}">
              <a16:creationId xmlns:a16="http://schemas.microsoft.com/office/drawing/2014/main" id="{56EE322C-81C8-1860-CBB9-2832ABD52C2D}"/>
            </a:ext>
          </a:extLst>
        </p:cNvPr>
        <p:cNvGrpSpPr/>
        <p:nvPr/>
      </p:nvGrpSpPr>
      <p:grpSpPr>
        <a:xfrm>
          <a:off x="0" y="0"/>
          <a:ext cx="0" cy="0"/>
          <a:chOff x="0" y="0"/>
          <a:chExt cx="0" cy="0"/>
        </a:xfrm>
      </p:grpSpPr>
      <p:sp>
        <p:nvSpPr>
          <p:cNvPr id="638" name="Google Shape;638;p39">
            <a:extLst>
              <a:ext uri="{FF2B5EF4-FFF2-40B4-BE49-F238E27FC236}">
                <a16:creationId xmlns:a16="http://schemas.microsoft.com/office/drawing/2014/main" id="{2FE7572B-690C-8C36-CE68-1B98B83EEBD1}"/>
              </a:ext>
            </a:extLst>
          </p:cNvPr>
          <p:cNvSpPr txBox="1">
            <a:spLocks noGrp="1"/>
          </p:cNvSpPr>
          <p:nvPr>
            <p:ph type="subTitle" idx="4"/>
          </p:nvPr>
        </p:nvSpPr>
        <p:spPr>
          <a:xfrm>
            <a:off x="4920711" y="1085934"/>
            <a:ext cx="2771737" cy="933411"/>
          </a:xfrm>
          <a:prstGeom prst="rect">
            <a:avLst/>
          </a:prstGeom>
        </p:spPr>
        <p:txBody>
          <a:bodyPr spcFirstLastPara="1" wrap="square" lIns="91425" tIns="91425" rIns="91425" bIns="91425" anchor="b" anchorCtr="0">
            <a:noAutofit/>
          </a:bodyPr>
          <a:lstStyle/>
          <a:p>
            <a:r>
              <a:rPr lang="en-US" sz="2800" b="1" dirty="0">
                <a:solidFill>
                  <a:schemeClr val="tx1"/>
                </a:solidFill>
                <a:effectLst/>
                <a:latin typeface="Heebo" pitchFamily="2" charset="-79"/>
                <a:cs typeface="Heebo" pitchFamily="2" charset="-79"/>
              </a:rPr>
              <a:t>Model</a:t>
            </a:r>
            <a:endParaRPr lang="en-US" sz="2800" dirty="0">
              <a:solidFill>
                <a:schemeClr val="tx1"/>
              </a:solidFill>
              <a:effectLst/>
              <a:latin typeface="Heebo" pitchFamily="2" charset="-79"/>
              <a:cs typeface="Heebo" pitchFamily="2" charset="-79"/>
            </a:endParaRPr>
          </a:p>
        </p:txBody>
      </p:sp>
      <p:sp>
        <p:nvSpPr>
          <p:cNvPr id="639" name="Google Shape;639;p39">
            <a:extLst>
              <a:ext uri="{FF2B5EF4-FFF2-40B4-BE49-F238E27FC236}">
                <a16:creationId xmlns:a16="http://schemas.microsoft.com/office/drawing/2014/main" id="{D22DB637-86F1-5630-8DCE-235F4FF6016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Approach:</a:t>
            </a:r>
            <a:br>
              <a:rPr lang="en-US" dirty="0"/>
            </a:br>
            <a:endParaRPr lang="en-US" dirty="0"/>
          </a:p>
        </p:txBody>
      </p:sp>
      <p:sp>
        <p:nvSpPr>
          <p:cNvPr id="640" name="Google Shape;640;p39">
            <a:extLst>
              <a:ext uri="{FF2B5EF4-FFF2-40B4-BE49-F238E27FC236}">
                <a16:creationId xmlns:a16="http://schemas.microsoft.com/office/drawing/2014/main" id="{FD6C05ED-D56B-39D3-4BFA-667331F196CE}"/>
              </a:ext>
            </a:extLst>
          </p:cNvPr>
          <p:cNvSpPr txBox="1">
            <a:spLocks noGrp="1"/>
          </p:cNvSpPr>
          <p:nvPr>
            <p:ph type="subTitle" idx="1"/>
          </p:nvPr>
        </p:nvSpPr>
        <p:spPr>
          <a:xfrm>
            <a:off x="3882325" y="2019345"/>
            <a:ext cx="3810124" cy="2273779"/>
          </a:xfrm>
          <a:prstGeom prst="rect">
            <a:avLst/>
          </a:prstGeom>
        </p:spPr>
        <p:txBody>
          <a:bodyPr spcFirstLastPara="1" wrap="square" lIns="91425" tIns="91425" rIns="91425" bIns="91425" anchor="t" anchorCtr="0">
            <a:noAutofit/>
          </a:bodyPr>
          <a:lstStyle/>
          <a:p>
            <a:pPr algn="ctr"/>
            <a:r>
              <a:rPr lang="en-US" sz="1800" dirty="0">
                <a:solidFill>
                  <a:schemeClr val="tx1"/>
                </a:solidFill>
                <a:effectLst/>
                <a:latin typeface="Heebo" pitchFamily="2" charset="-79"/>
                <a:cs typeface="Heebo" pitchFamily="2" charset="-79"/>
              </a:rPr>
              <a:t>     Utilized a K-Nearest Neighbors (KNN) algorithm to identify and recommend movies similar to a given movie based on genre similarity.</a:t>
            </a:r>
          </a:p>
        </p:txBody>
      </p:sp>
      <p:sp>
        <p:nvSpPr>
          <p:cNvPr id="641" name="Google Shape;641;p39">
            <a:extLst>
              <a:ext uri="{FF2B5EF4-FFF2-40B4-BE49-F238E27FC236}">
                <a16:creationId xmlns:a16="http://schemas.microsoft.com/office/drawing/2014/main" id="{96E36150-E5AA-A7C7-875C-98EA5D12AD30}"/>
              </a:ext>
            </a:extLst>
          </p:cNvPr>
          <p:cNvSpPr txBox="1">
            <a:spLocks noGrp="1"/>
          </p:cNvSpPr>
          <p:nvPr>
            <p:ph type="subTitle" idx="2"/>
          </p:nvPr>
        </p:nvSpPr>
        <p:spPr>
          <a:xfrm>
            <a:off x="412814" y="2019346"/>
            <a:ext cx="3531505" cy="2444166"/>
          </a:xfrm>
          <a:prstGeom prst="rect">
            <a:avLst/>
          </a:prstGeom>
        </p:spPr>
        <p:txBody>
          <a:bodyPr spcFirstLastPara="1" wrap="square" lIns="91425" tIns="91425" rIns="91425" bIns="91425" anchor="t" anchorCtr="0">
            <a:noAutofit/>
          </a:bodyPr>
          <a:lstStyle/>
          <a:p>
            <a:pPr algn="ctr"/>
            <a:r>
              <a:rPr lang="en-US" sz="1800" dirty="0">
                <a:solidFill>
                  <a:schemeClr val="tx1"/>
                </a:solidFill>
                <a:effectLst/>
                <a:latin typeface=".AppleSystemUIFont"/>
              </a:rPr>
              <a:t>      </a:t>
            </a:r>
            <a:r>
              <a:rPr lang="en-US" sz="1800" dirty="0">
                <a:solidFill>
                  <a:schemeClr val="tx1"/>
                </a:solidFill>
                <a:effectLst/>
                <a:latin typeface="Heebo" pitchFamily="2" charset="-79"/>
                <a:cs typeface="Heebo" pitchFamily="2" charset="-79"/>
              </a:rPr>
              <a:t>Applied L2 normalization to the genres dataset to ensure each genre vector has a unit norm.</a:t>
            </a:r>
          </a:p>
        </p:txBody>
      </p:sp>
      <p:sp>
        <p:nvSpPr>
          <p:cNvPr id="642" name="Google Shape;642;p39">
            <a:extLst>
              <a:ext uri="{FF2B5EF4-FFF2-40B4-BE49-F238E27FC236}">
                <a16:creationId xmlns:a16="http://schemas.microsoft.com/office/drawing/2014/main" id="{FB39F8D4-D075-0E1E-6D8E-0B24433C8F54}"/>
              </a:ext>
            </a:extLst>
          </p:cNvPr>
          <p:cNvSpPr txBox="1">
            <a:spLocks noGrp="1"/>
          </p:cNvSpPr>
          <p:nvPr>
            <p:ph type="subTitle" idx="3"/>
          </p:nvPr>
        </p:nvSpPr>
        <p:spPr>
          <a:xfrm>
            <a:off x="875653" y="1154146"/>
            <a:ext cx="3250021" cy="865200"/>
          </a:xfrm>
          <a:prstGeom prst="rect">
            <a:avLst/>
          </a:prstGeom>
        </p:spPr>
        <p:txBody>
          <a:bodyPr spcFirstLastPara="1" wrap="square" lIns="91425" tIns="91425" rIns="91425" bIns="91425" anchor="b" anchorCtr="0">
            <a:noAutofit/>
          </a:bodyPr>
          <a:lstStyle/>
          <a:p>
            <a:r>
              <a:rPr lang="en-US" sz="2800" b="1" dirty="0">
                <a:solidFill>
                  <a:schemeClr val="tx1"/>
                </a:solidFill>
                <a:effectLst/>
                <a:latin typeface=".AppleSystemUIFont"/>
              </a:rPr>
              <a:t>Data </a:t>
            </a:r>
            <a:r>
              <a:rPr lang="en-US" sz="2800" b="1" dirty="0">
                <a:solidFill>
                  <a:schemeClr val="tx1"/>
                </a:solidFill>
                <a:effectLst/>
                <a:latin typeface="Heebo" pitchFamily="2" charset="-79"/>
                <a:cs typeface="Heebo" pitchFamily="2" charset="-79"/>
              </a:rPr>
              <a:t>Processing</a:t>
            </a:r>
            <a:endParaRPr lang="en-US" sz="2800" dirty="0">
              <a:solidFill>
                <a:schemeClr val="tx1"/>
              </a:solidFill>
              <a:effectLst/>
              <a:latin typeface="Heebo" pitchFamily="2" charset="-79"/>
              <a:cs typeface="Heebo" pitchFamily="2" charset="-79"/>
            </a:endParaRPr>
          </a:p>
        </p:txBody>
      </p:sp>
      <p:pic>
        <p:nvPicPr>
          <p:cNvPr id="643" name="Google Shape;643;p39">
            <a:extLst>
              <a:ext uri="{FF2B5EF4-FFF2-40B4-BE49-F238E27FC236}">
                <a16:creationId xmlns:a16="http://schemas.microsoft.com/office/drawing/2014/main" id="{6117AE7A-3EDD-15F2-4D8F-8D3F5EBE5D36}"/>
              </a:ext>
            </a:extLst>
          </p:cNvPr>
          <p:cNvPicPr preferRelativeResize="0"/>
          <p:nvPr/>
        </p:nvPicPr>
        <p:blipFill>
          <a:blip r:embed="rId3">
            <a:alphaModFix/>
          </a:blip>
          <a:stretch>
            <a:fillRect/>
          </a:stretch>
        </p:blipFill>
        <p:spPr>
          <a:xfrm flipH="1">
            <a:off x="7264475" y="3863700"/>
            <a:ext cx="1676949" cy="1545075"/>
          </a:xfrm>
          <a:prstGeom prst="rect">
            <a:avLst/>
          </a:prstGeom>
          <a:noFill/>
          <a:ln>
            <a:noFill/>
          </a:ln>
        </p:spPr>
      </p:pic>
    </p:spTree>
    <p:extLst>
      <p:ext uri="{BB962C8B-B14F-4D97-AF65-F5344CB8AC3E}">
        <p14:creationId xmlns:p14="http://schemas.microsoft.com/office/powerpoint/2010/main" val="3890512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71">
          <a:extLst>
            <a:ext uri="{FF2B5EF4-FFF2-40B4-BE49-F238E27FC236}">
              <a16:creationId xmlns:a16="http://schemas.microsoft.com/office/drawing/2014/main" id="{3095C48E-EF09-B7D9-1529-0D90EFF81FF1}"/>
            </a:ext>
          </a:extLst>
        </p:cNvPr>
        <p:cNvGrpSpPr/>
        <p:nvPr/>
      </p:nvGrpSpPr>
      <p:grpSpPr>
        <a:xfrm>
          <a:off x="0" y="0"/>
          <a:ext cx="0" cy="0"/>
          <a:chOff x="0" y="0"/>
          <a:chExt cx="0" cy="0"/>
        </a:xfrm>
      </p:grpSpPr>
      <p:sp>
        <p:nvSpPr>
          <p:cNvPr id="572" name="Google Shape;572;p37">
            <a:extLst>
              <a:ext uri="{FF2B5EF4-FFF2-40B4-BE49-F238E27FC236}">
                <a16:creationId xmlns:a16="http://schemas.microsoft.com/office/drawing/2014/main" id="{DE4C88D8-C854-A7DF-724A-BF1132369EA3}"/>
              </a:ext>
            </a:extLst>
          </p:cNvPr>
          <p:cNvSpPr txBox="1">
            <a:spLocks noGrp="1"/>
          </p:cNvSpPr>
          <p:nvPr>
            <p:ph type="title"/>
          </p:nvPr>
        </p:nvSpPr>
        <p:spPr>
          <a:xfrm>
            <a:off x="945397" y="306855"/>
            <a:ext cx="6974908" cy="4513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Pipeline:</a:t>
            </a:r>
            <a:endParaRPr dirty="0"/>
          </a:p>
        </p:txBody>
      </p:sp>
      <p:sp>
        <p:nvSpPr>
          <p:cNvPr id="573" name="Google Shape;573;p37">
            <a:extLst>
              <a:ext uri="{FF2B5EF4-FFF2-40B4-BE49-F238E27FC236}">
                <a16:creationId xmlns:a16="http://schemas.microsoft.com/office/drawing/2014/main" id="{34D709A0-295B-CE2A-D917-409DFA515C7F}"/>
              </a:ext>
            </a:extLst>
          </p:cNvPr>
          <p:cNvSpPr txBox="1"/>
          <p:nvPr/>
        </p:nvSpPr>
        <p:spPr>
          <a:xfrm flipH="1">
            <a:off x="708951" y="1714586"/>
            <a:ext cx="1812300" cy="897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600" b="1" dirty="0">
              <a:solidFill>
                <a:schemeClr val="dk1"/>
              </a:solidFill>
              <a:latin typeface="Heebo"/>
              <a:ea typeface="Heebo"/>
              <a:cs typeface="Heebo"/>
              <a:sym typeface="Heebo"/>
            </a:endParaRPr>
          </a:p>
        </p:txBody>
      </p:sp>
      <p:cxnSp>
        <p:nvCxnSpPr>
          <p:cNvPr id="577" name="Google Shape;577;p37">
            <a:extLst>
              <a:ext uri="{FF2B5EF4-FFF2-40B4-BE49-F238E27FC236}">
                <a16:creationId xmlns:a16="http://schemas.microsoft.com/office/drawing/2014/main" id="{42633F4C-B425-78CC-7882-19F8108D249B}"/>
              </a:ext>
            </a:extLst>
          </p:cNvPr>
          <p:cNvCxnSpPr>
            <a:cxnSpLocks/>
            <a:stCxn id="573" idx="0"/>
            <a:endCxn id="593" idx="0"/>
          </p:cNvCxnSpPr>
          <p:nvPr/>
        </p:nvCxnSpPr>
        <p:spPr>
          <a:xfrm flipH="1">
            <a:off x="1599255" y="1714586"/>
            <a:ext cx="15846" cy="1306865"/>
          </a:xfrm>
          <a:prstGeom prst="straightConnector1">
            <a:avLst/>
          </a:prstGeom>
          <a:noFill/>
          <a:ln w="9525" cap="flat" cmpd="sng">
            <a:solidFill>
              <a:schemeClr val="dk2"/>
            </a:solidFill>
            <a:prstDash val="solid"/>
            <a:round/>
            <a:headEnd type="none" w="med" len="med"/>
            <a:tailEnd type="none" w="med" len="med"/>
          </a:ln>
        </p:spPr>
      </p:cxnSp>
      <p:cxnSp>
        <p:nvCxnSpPr>
          <p:cNvPr id="584" name="Google Shape;584;p37">
            <a:extLst>
              <a:ext uri="{FF2B5EF4-FFF2-40B4-BE49-F238E27FC236}">
                <a16:creationId xmlns:a16="http://schemas.microsoft.com/office/drawing/2014/main" id="{661851DB-1D2B-A172-2612-1E2F05C45255}"/>
              </a:ext>
            </a:extLst>
          </p:cNvPr>
          <p:cNvCxnSpPr>
            <a:cxnSpLocks/>
            <a:stCxn id="578" idx="4"/>
          </p:cNvCxnSpPr>
          <p:nvPr/>
        </p:nvCxnSpPr>
        <p:spPr>
          <a:xfrm>
            <a:off x="1619225" y="1446011"/>
            <a:ext cx="0" cy="408965"/>
          </a:xfrm>
          <a:prstGeom prst="straightConnector1">
            <a:avLst/>
          </a:prstGeom>
          <a:noFill/>
          <a:ln w="9525" cap="flat" cmpd="sng">
            <a:solidFill>
              <a:schemeClr val="dk2"/>
            </a:solidFill>
            <a:prstDash val="solid"/>
            <a:round/>
            <a:headEnd type="none" w="med" len="med"/>
            <a:tailEnd type="oval" w="med" len="med"/>
          </a:ln>
        </p:spPr>
      </p:cxnSp>
      <p:sp>
        <p:nvSpPr>
          <p:cNvPr id="588" name="Google Shape;588;p37">
            <a:extLst>
              <a:ext uri="{FF2B5EF4-FFF2-40B4-BE49-F238E27FC236}">
                <a16:creationId xmlns:a16="http://schemas.microsoft.com/office/drawing/2014/main" id="{533CDA0D-41EA-E1E1-4967-B13D4FCEFB8A}"/>
              </a:ext>
            </a:extLst>
          </p:cNvPr>
          <p:cNvSpPr txBox="1"/>
          <p:nvPr/>
        </p:nvSpPr>
        <p:spPr>
          <a:xfrm flipH="1">
            <a:off x="693105" y="3568899"/>
            <a:ext cx="1812300" cy="843217"/>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600" b="1" dirty="0">
              <a:solidFill>
                <a:schemeClr val="dk1"/>
              </a:solidFill>
              <a:latin typeface="Heebo"/>
              <a:ea typeface="Heebo"/>
              <a:cs typeface="Heebo"/>
              <a:sym typeface="Heebo"/>
            </a:endParaRPr>
          </a:p>
        </p:txBody>
      </p:sp>
      <p:cxnSp>
        <p:nvCxnSpPr>
          <p:cNvPr id="599" name="Google Shape;599;p37">
            <a:extLst>
              <a:ext uri="{FF2B5EF4-FFF2-40B4-BE49-F238E27FC236}">
                <a16:creationId xmlns:a16="http://schemas.microsoft.com/office/drawing/2014/main" id="{4C18819E-8AEA-A1E9-FADA-97C3A186FC07}"/>
              </a:ext>
            </a:extLst>
          </p:cNvPr>
          <p:cNvCxnSpPr>
            <a:cxnSpLocks/>
            <a:stCxn id="593" idx="4"/>
            <a:endCxn id="588" idx="0"/>
          </p:cNvCxnSpPr>
          <p:nvPr/>
        </p:nvCxnSpPr>
        <p:spPr>
          <a:xfrm>
            <a:off x="1599255" y="3197851"/>
            <a:ext cx="0" cy="371048"/>
          </a:xfrm>
          <a:prstGeom prst="straightConnector1">
            <a:avLst/>
          </a:prstGeom>
          <a:noFill/>
          <a:ln w="9525" cap="flat" cmpd="sng">
            <a:solidFill>
              <a:schemeClr val="dk2"/>
            </a:solidFill>
            <a:prstDash val="solid"/>
            <a:round/>
            <a:headEnd type="none" w="med" len="med"/>
            <a:tailEnd type="oval" w="med" len="med"/>
          </a:ln>
        </p:spPr>
      </p:cxnSp>
      <p:sp>
        <p:nvSpPr>
          <p:cNvPr id="578" name="Google Shape;578;p37">
            <a:extLst>
              <a:ext uri="{FF2B5EF4-FFF2-40B4-BE49-F238E27FC236}">
                <a16:creationId xmlns:a16="http://schemas.microsoft.com/office/drawing/2014/main" id="{D8091BA7-FA8A-C8D1-77CC-2759DE737C38}"/>
              </a:ext>
            </a:extLst>
          </p:cNvPr>
          <p:cNvSpPr/>
          <p:nvPr/>
        </p:nvSpPr>
        <p:spPr>
          <a:xfrm>
            <a:off x="1531025" y="1269611"/>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593" name="Google Shape;593;p37">
            <a:extLst>
              <a:ext uri="{FF2B5EF4-FFF2-40B4-BE49-F238E27FC236}">
                <a16:creationId xmlns:a16="http://schemas.microsoft.com/office/drawing/2014/main" id="{078441F3-43A4-5ADE-CC04-3A18F6EDD608}"/>
              </a:ext>
            </a:extLst>
          </p:cNvPr>
          <p:cNvSpPr/>
          <p:nvPr/>
        </p:nvSpPr>
        <p:spPr>
          <a:xfrm>
            <a:off x="1511055" y="3021451"/>
            <a:ext cx="176400" cy="176400"/>
          </a:xfrm>
          <a:prstGeom prst="ellips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cxnSp>
        <p:nvCxnSpPr>
          <p:cNvPr id="14" name="Straight Arrow Connector 13">
            <a:extLst>
              <a:ext uri="{FF2B5EF4-FFF2-40B4-BE49-F238E27FC236}">
                <a16:creationId xmlns:a16="http://schemas.microsoft.com/office/drawing/2014/main" id="{7AE0124D-CB69-DE59-DB42-CFF6F4261AFF}"/>
              </a:ext>
            </a:extLst>
          </p:cNvPr>
          <p:cNvCxnSpPr>
            <a:cxnSpLocks/>
          </p:cNvCxnSpPr>
          <p:nvPr/>
        </p:nvCxnSpPr>
        <p:spPr>
          <a:xfrm flipH="1">
            <a:off x="1599255" y="2100020"/>
            <a:ext cx="15846" cy="68967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2" name="Google Shape;613;p38">
            <a:extLst>
              <a:ext uri="{FF2B5EF4-FFF2-40B4-BE49-F238E27FC236}">
                <a16:creationId xmlns:a16="http://schemas.microsoft.com/office/drawing/2014/main" id="{F0679BE2-EDE6-49EF-E2B3-98A0D0D5DF03}"/>
              </a:ext>
            </a:extLst>
          </p:cNvPr>
          <p:cNvSpPr txBox="1"/>
          <p:nvPr/>
        </p:nvSpPr>
        <p:spPr>
          <a:xfrm>
            <a:off x="1892239" y="1036850"/>
            <a:ext cx="2826991" cy="677737"/>
          </a:xfrm>
          <a:prstGeom prst="rect">
            <a:avLst/>
          </a:prstGeom>
          <a:noFill/>
          <a:ln>
            <a:noFill/>
          </a:ln>
        </p:spPr>
        <p:txBody>
          <a:bodyPr spcFirstLastPara="1" wrap="square" lIns="91425" tIns="91425" rIns="91425" bIns="91425" anchor="ctr" anchorCtr="0">
            <a:noAutofit/>
          </a:bodyPr>
          <a:lstStyle/>
          <a:p>
            <a:r>
              <a:rPr lang="en-US" sz="2800" b="1" dirty="0">
                <a:solidFill>
                  <a:schemeClr val="tx1"/>
                </a:solidFill>
                <a:effectLst/>
                <a:latin typeface="Heebo" pitchFamily="2" charset="-79"/>
                <a:cs typeface="Heebo" pitchFamily="2" charset="-79"/>
              </a:rPr>
              <a:t>Normalization</a:t>
            </a:r>
            <a:endParaRPr lang="en-US" sz="2800" dirty="0">
              <a:solidFill>
                <a:schemeClr val="tx1"/>
              </a:solidFill>
              <a:effectLst/>
              <a:latin typeface="Heebo" pitchFamily="2" charset="-79"/>
              <a:cs typeface="Heebo" pitchFamily="2" charset="-79"/>
            </a:endParaRPr>
          </a:p>
        </p:txBody>
      </p:sp>
      <p:sp>
        <p:nvSpPr>
          <p:cNvPr id="23" name="Google Shape;613;p38">
            <a:extLst>
              <a:ext uri="{FF2B5EF4-FFF2-40B4-BE49-F238E27FC236}">
                <a16:creationId xmlns:a16="http://schemas.microsoft.com/office/drawing/2014/main" id="{6F71820F-5C06-7514-2588-959BB39B263F}"/>
              </a:ext>
            </a:extLst>
          </p:cNvPr>
          <p:cNvSpPr txBox="1"/>
          <p:nvPr/>
        </p:nvSpPr>
        <p:spPr>
          <a:xfrm>
            <a:off x="1963495" y="2617349"/>
            <a:ext cx="2608503" cy="896868"/>
          </a:xfrm>
          <a:prstGeom prst="rect">
            <a:avLst/>
          </a:prstGeom>
          <a:noFill/>
          <a:ln>
            <a:noFill/>
          </a:ln>
        </p:spPr>
        <p:txBody>
          <a:bodyPr spcFirstLastPara="1" wrap="square" lIns="91425" tIns="91425" rIns="91425" bIns="91425" anchor="ctr" anchorCtr="0">
            <a:noAutofit/>
          </a:bodyPr>
          <a:lstStyle/>
          <a:p>
            <a:pPr>
              <a:spcBef>
                <a:spcPts val="900"/>
              </a:spcBef>
            </a:pPr>
            <a:r>
              <a:rPr lang="en-US" sz="2800" b="1" dirty="0">
                <a:solidFill>
                  <a:schemeClr val="tx1"/>
                </a:solidFill>
                <a:effectLst/>
                <a:latin typeface="Heebo" pitchFamily="2" charset="-79"/>
                <a:cs typeface="Heebo" pitchFamily="2" charset="-79"/>
              </a:rPr>
              <a:t>KNN Model</a:t>
            </a:r>
            <a:endParaRPr lang="en-US" sz="2800" dirty="0">
              <a:solidFill>
                <a:schemeClr val="tx1"/>
              </a:solidFill>
              <a:effectLst/>
              <a:latin typeface="Heebo" pitchFamily="2" charset="-79"/>
              <a:cs typeface="Heebo" pitchFamily="2" charset="-79"/>
            </a:endParaRPr>
          </a:p>
        </p:txBody>
      </p:sp>
      <p:sp>
        <p:nvSpPr>
          <p:cNvPr id="27" name="Google Shape;240;p31">
            <a:extLst>
              <a:ext uri="{FF2B5EF4-FFF2-40B4-BE49-F238E27FC236}">
                <a16:creationId xmlns:a16="http://schemas.microsoft.com/office/drawing/2014/main" id="{A0B693E3-5151-D273-3440-52DF2912EB8F}"/>
              </a:ext>
            </a:extLst>
          </p:cNvPr>
          <p:cNvSpPr txBox="1">
            <a:spLocks/>
          </p:cNvSpPr>
          <p:nvPr/>
        </p:nvSpPr>
        <p:spPr>
          <a:xfrm>
            <a:off x="1899351" y="1623648"/>
            <a:ext cx="5809558" cy="810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chemeClr val="tx1"/>
                </a:solidFill>
              </a:rPr>
              <a:t>Ensures genre vectors are comparable by scaling them uniformly.</a:t>
            </a:r>
          </a:p>
        </p:txBody>
      </p:sp>
      <p:sp>
        <p:nvSpPr>
          <p:cNvPr id="28" name="Google Shape;240;p31">
            <a:extLst>
              <a:ext uri="{FF2B5EF4-FFF2-40B4-BE49-F238E27FC236}">
                <a16:creationId xmlns:a16="http://schemas.microsoft.com/office/drawing/2014/main" id="{C200B45B-6A53-97F5-5232-9D1A03870404}"/>
              </a:ext>
            </a:extLst>
          </p:cNvPr>
          <p:cNvSpPr txBox="1">
            <a:spLocks/>
          </p:cNvSpPr>
          <p:nvPr/>
        </p:nvSpPr>
        <p:spPr>
          <a:xfrm>
            <a:off x="1963495" y="3299124"/>
            <a:ext cx="5653921" cy="102509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chemeClr val="tx1"/>
                </a:solidFill>
              </a:rPr>
              <a:t>Finds the 10 nearest movies (excluding the query movie) using cosine similarity, facilitating accurate genre-based recommendations.</a:t>
            </a:r>
          </a:p>
        </p:txBody>
      </p:sp>
    </p:spTree>
    <p:extLst>
      <p:ext uri="{BB962C8B-B14F-4D97-AF65-F5344CB8AC3E}">
        <p14:creationId xmlns:p14="http://schemas.microsoft.com/office/powerpoint/2010/main" val="23877810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7">
          <a:extLst>
            <a:ext uri="{FF2B5EF4-FFF2-40B4-BE49-F238E27FC236}">
              <a16:creationId xmlns:a16="http://schemas.microsoft.com/office/drawing/2014/main" id="{AA679020-85B8-C6BB-861B-85D4D915883A}"/>
            </a:ext>
          </a:extLst>
        </p:cNvPr>
        <p:cNvGrpSpPr/>
        <p:nvPr/>
      </p:nvGrpSpPr>
      <p:grpSpPr>
        <a:xfrm>
          <a:off x="0" y="0"/>
          <a:ext cx="0" cy="0"/>
          <a:chOff x="0" y="0"/>
          <a:chExt cx="0" cy="0"/>
        </a:xfrm>
      </p:grpSpPr>
      <p:sp>
        <p:nvSpPr>
          <p:cNvPr id="218" name="Google Shape;218;p29">
            <a:extLst>
              <a:ext uri="{FF2B5EF4-FFF2-40B4-BE49-F238E27FC236}">
                <a16:creationId xmlns:a16="http://schemas.microsoft.com/office/drawing/2014/main" id="{9B67B879-7E8E-153A-866C-521A072F04DA}"/>
              </a:ext>
            </a:extLst>
          </p:cNvPr>
          <p:cNvSpPr txBox="1">
            <a:spLocks noGrp="1"/>
          </p:cNvSpPr>
          <p:nvPr>
            <p:ph type="title"/>
          </p:nvPr>
        </p:nvSpPr>
        <p:spPr>
          <a:xfrm>
            <a:off x="1291499" y="3001724"/>
            <a:ext cx="5846147" cy="993265"/>
          </a:xfrm>
          <a:prstGeom prst="rect">
            <a:avLst/>
          </a:prstGeom>
        </p:spPr>
        <p:txBody>
          <a:bodyPr spcFirstLastPara="1" wrap="square" lIns="91425" tIns="91425" rIns="91425" bIns="91425" anchor="b" anchorCtr="0">
            <a:noAutofit/>
          </a:bodyPr>
          <a:lstStyle/>
          <a:p>
            <a:r>
              <a:rPr lang="en-US" dirty="0"/>
              <a:t>Collaborative Filtering Recommendation</a:t>
            </a:r>
            <a:endParaRPr dirty="0"/>
          </a:p>
        </p:txBody>
      </p:sp>
      <p:sp>
        <p:nvSpPr>
          <p:cNvPr id="219" name="Google Shape;219;p29">
            <a:extLst>
              <a:ext uri="{FF2B5EF4-FFF2-40B4-BE49-F238E27FC236}">
                <a16:creationId xmlns:a16="http://schemas.microsoft.com/office/drawing/2014/main" id="{893A13DF-984F-2427-1F80-B2734661841E}"/>
              </a:ext>
            </a:extLst>
          </p:cNvPr>
          <p:cNvSpPr txBox="1">
            <a:spLocks noGrp="1"/>
          </p:cNvSpPr>
          <p:nvPr>
            <p:ph type="title" idx="2"/>
          </p:nvPr>
        </p:nvSpPr>
        <p:spPr>
          <a:xfrm>
            <a:off x="1291500" y="568172"/>
            <a:ext cx="1652100" cy="139379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220" name="Google Shape;220;p29">
            <a:extLst>
              <a:ext uri="{FF2B5EF4-FFF2-40B4-BE49-F238E27FC236}">
                <a16:creationId xmlns:a16="http://schemas.microsoft.com/office/drawing/2014/main" id="{01B6A605-7B71-C001-222C-38047CD48AC1}"/>
              </a:ext>
            </a:extLst>
          </p:cNvPr>
          <p:cNvSpPr txBox="1">
            <a:spLocks noGrp="1"/>
          </p:cNvSpPr>
          <p:nvPr>
            <p:ph type="subTitle" idx="1"/>
          </p:nvPr>
        </p:nvSpPr>
        <p:spPr>
          <a:xfrm>
            <a:off x="1291499" y="3719744"/>
            <a:ext cx="5846148" cy="1526958"/>
          </a:xfrm>
          <a:prstGeom prst="rect">
            <a:avLst/>
          </a:prstGeom>
        </p:spPr>
        <p:txBody>
          <a:bodyPr spcFirstLastPara="1" wrap="square" lIns="91425" tIns="91425" rIns="91425" bIns="91425" anchor="t" anchorCtr="0">
            <a:noAutofit/>
          </a:bodyPr>
          <a:lstStyle/>
          <a:p>
            <a:pPr marL="0" indent="0"/>
            <a:r>
              <a:rPr lang="en-US" dirty="0">
                <a:solidFill>
                  <a:schemeClr val="tx1"/>
                </a:solidFill>
                <a:effectLst/>
                <a:latin typeface="Heebo" pitchFamily="2" charset="-79"/>
                <a:cs typeface="Heebo" pitchFamily="2" charset="-79"/>
              </a:rPr>
              <a:t>Analyzes ratings from similar users to provide personalized movie recommendations.</a:t>
            </a:r>
          </a:p>
          <a:p>
            <a:pPr marL="0" lvl="0" indent="0" algn="l" rtl="0">
              <a:spcBef>
                <a:spcPts val="0"/>
              </a:spcBef>
              <a:spcAft>
                <a:spcPts val="0"/>
              </a:spcAft>
              <a:buNone/>
            </a:pPr>
            <a:endParaRPr dirty="0"/>
          </a:p>
        </p:txBody>
      </p:sp>
      <p:grpSp>
        <p:nvGrpSpPr>
          <p:cNvPr id="221" name="Google Shape;221;p29">
            <a:extLst>
              <a:ext uri="{FF2B5EF4-FFF2-40B4-BE49-F238E27FC236}">
                <a16:creationId xmlns:a16="http://schemas.microsoft.com/office/drawing/2014/main" id="{310F6F09-119F-1B10-88FC-9C7AE0C9FC03}"/>
              </a:ext>
            </a:extLst>
          </p:cNvPr>
          <p:cNvGrpSpPr/>
          <p:nvPr/>
        </p:nvGrpSpPr>
        <p:grpSpPr>
          <a:xfrm>
            <a:off x="6924125" y="58100"/>
            <a:ext cx="2672776" cy="5442228"/>
            <a:chOff x="6924125" y="58100"/>
            <a:chExt cx="2672776" cy="5442228"/>
          </a:xfrm>
        </p:grpSpPr>
        <p:pic>
          <p:nvPicPr>
            <p:cNvPr id="222" name="Google Shape;222;p29">
              <a:extLst>
                <a:ext uri="{FF2B5EF4-FFF2-40B4-BE49-F238E27FC236}">
                  <a16:creationId xmlns:a16="http://schemas.microsoft.com/office/drawing/2014/main" id="{D97C2DB9-8C0B-07E3-4558-40E5F4DEDE30}"/>
                </a:ext>
              </a:extLst>
            </p:cNvPr>
            <p:cNvPicPr preferRelativeResize="0"/>
            <p:nvPr/>
          </p:nvPicPr>
          <p:blipFill>
            <a:blip r:embed="rId3">
              <a:alphaModFix/>
            </a:blip>
            <a:stretch>
              <a:fillRect/>
            </a:stretch>
          </p:blipFill>
          <p:spPr>
            <a:xfrm>
              <a:off x="6924125" y="58100"/>
              <a:ext cx="2356402" cy="2943625"/>
            </a:xfrm>
            <a:prstGeom prst="rect">
              <a:avLst/>
            </a:prstGeom>
            <a:noFill/>
            <a:ln>
              <a:noFill/>
            </a:ln>
          </p:spPr>
        </p:pic>
        <p:pic>
          <p:nvPicPr>
            <p:cNvPr id="223" name="Google Shape;223;p29">
              <a:extLst>
                <a:ext uri="{FF2B5EF4-FFF2-40B4-BE49-F238E27FC236}">
                  <a16:creationId xmlns:a16="http://schemas.microsoft.com/office/drawing/2014/main" id="{AF6CC385-EAF3-E238-8CD9-2346B7DB1E2B}"/>
                </a:ext>
              </a:extLst>
            </p:cNvPr>
            <p:cNvPicPr preferRelativeResize="0"/>
            <p:nvPr/>
          </p:nvPicPr>
          <p:blipFill>
            <a:blip r:embed="rId4">
              <a:alphaModFix/>
            </a:blip>
            <a:stretch>
              <a:fillRect/>
            </a:stretch>
          </p:blipFill>
          <p:spPr>
            <a:xfrm>
              <a:off x="8023650" y="1874875"/>
              <a:ext cx="1573251" cy="1546426"/>
            </a:xfrm>
            <a:prstGeom prst="rect">
              <a:avLst/>
            </a:prstGeom>
            <a:noFill/>
            <a:ln>
              <a:noFill/>
            </a:ln>
          </p:spPr>
        </p:pic>
        <p:pic>
          <p:nvPicPr>
            <p:cNvPr id="224" name="Google Shape;224;p29">
              <a:extLst>
                <a:ext uri="{FF2B5EF4-FFF2-40B4-BE49-F238E27FC236}">
                  <a16:creationId xmlns:a16="http://schemas.microsoft.com/office/drawing/2014/main" id="{E064C21D-1182-547E-1D7C-6978B3BAFB55}"/>
                </a:ext>
              </a:extLst>
            </p:cNvPr>
            <p:cNvPicPr preferRelativeResize="0"/>
            <p:nvPr/>
          </p:nvPicPr>
          <p:blipFill>
            <a:blip r:embed="rId5">
              <a:alphaModFix/>
            </a:blip>
            <a:stretch>
              <a:fillRect/>
            </a:stretch>
          </p:blipFill>
          <p:spPr>
            <a:xfrm rot="-541385">
              <a:off x="7188451" y="2520299"/>
              <a:ext cx="1880200" cy="2850226"/>
            </a:xfrm>
            <a:prstGeom prst="rect">
              <a:avLst/>
            </a:prstGeom>
            <a:noFill/>
            <a:ln>
              <a:noFill/>
            </a:ln>
          </p:spPr>
        </p:pic>
      </p:grpSp>
    </p:spTree>
    <p:extLst>
      <p:ext uri="{BB962C8B-B14F-4D97-AF65-F5344CB8AC3E}">
        <p14:creationId xmlns:p14="http://schemas.microsoft.com/office/powerpoint/2010/main" val="41633918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71">
          <a:extLst>
            <a:ext uri="{FF2B5EF4-FFF2-40B4-BE49-F238E27FC236}">
              <a16:creationId xmlns:a16="http://schemas.microsoft.com/office/drawing/2014/main" id="{BB955852-9C81-2B5C-BB94-860BA350B189}"/>
            </a:ext>
          </a:extLst>
        </p:cNvPr>
        <p:cNvGrpSpPr/>
        <p:nvPr/>
      </p:nvGrpSpPr>
      <p:grpSpPr>
        <a:xfrm>
          <a:off x="0" y="0"/>
          <a:ext cx="0" cy="0"/>
          <a:chOff x="0" y="0"/>
          <a:chExt cx="0" cy="0"/>
        </a:xfrm>
      </p:grpSpPr>
      <p:sp>
        <p:nvSpPr>
          <p:cNvPr id="672" name="Google Shape;672;p43">
            <a:extLst>
              <a:ext uri="{FF2B5EF4-FFF2-40B4-BE49-F238E27FC236}">
                <a16:creationId xmlns:a16="http://schemas.microsoft.com/office/drawing/2014/main" id="{3268E7F8-E54A-EAD0-04CF-645181947400}"/>
              </a:ext>
            </a:extLst>
          </p:cNvPr>
          <p:cNvSpPr txBox="1">
            <a:spLocks noGrp="1"/>
          </p:cNvSpPr>
          <p:nvPr>
            <p:ph type="title"/>
          </p:nvPr>
        </p:nvSpPr>
        <p:spPr>
          <a:xfrm>
            <a:off x="813660" y="445025"/>
            <a:ext cx="7610339" cy="771592"/>
          </a:xfrm>
          <a:prstGeom prst="rect">
            <a:avLst/>
          </a:prstGeom>
        </p:spPr>
        <p:txBody>
          <a:bodyPr spcFirstLastPara="1" wrap="square" lIns="91425" tIns="91425" rIns="91425" bIns="91425" anchor="t" anchorCtr="0">
            <a:noAutofit/>
          </a:bodyPr>
          <a:lstStyle/>
          <a:p>
            <a:r>
              <a:rPr lang="en-US" b="1" dirty="0">
                <a:solidFill>
                  <a:schemeClr val="tx1"/>
                </a:solidFill>
                <a:effectLst/>
                <a:latin typeface=".AppleSystemUIFont"/>
              </a:rPr>
              <a:t>Approach</a:t>
            </a:r>
            <a:endParaRPr lang="en-US" dirty="0">
              <a:solidFill>
                <a:schemeClr val="tx1"/>
              </a:solidFill>
              <a:effectLst/>
              <a:latin typeface=".AppleSystemUIFont"/>
            </a:endParaRPr>
          </a:p>
        </p:txBody>
      </p:sp>
      <p:sp>
        <p:nvSpPr>
          <p:cNvPr id="673" name="Google Shape;673;p43">
            <a:extLst>
              <a:ext uri="{FF2B5EF4-FFF2-40B4-BE49-F238E27FC236}">
                <a16:creationId xmlns:a16="http://schemas.microsoft.com/office/drawing/2014/main" id="{CCA8A9EF-0995-40C9-C23B-1E9B86222374}"/>
              </a:ext>
            </a:extLst>
          </p:cNvPr>
          <p:cNvSpPr txBox="1">
            <a:spLocks noGrp="1"/>
          </p:cNvSpPr>
          <p:nvPr>
            <p:ph type="subTitle" idx="1"/>
          </p:nvPr>
        </p:nvSpPr>
        <p:spPr>
          <a:xfrm>
            <a:off x="588935" y="1991532"/>
            <a:ext cx="2657959" cy="2123094"/>
          </a:xfrm>
          <a:prstGeom prst="rect">
            <a:avLst/>
          </a:prstGeom>
        </p:spPr>
        <p:txBody>
          <a:bodyPr spcFirstLastPara="1" wrap="square" lIns="91425" tIns="91425" rIns="91425" bIns="91425" anchor="t" anchorCtr="0">
            <a:noAutofit/>
          </a:bodyPr>
          <a:lstStyle/>
          <a:p>
            <a:pPr algn="ctr"/>
            <a:r>
              <a:rPr lang="en-US" dirty="0">
                <a:solidFill>
                  <a:schemeClr val="tx1"/>
                </a:solidFill>
                <a:effectLst/>
                <a:latin typeface="DM Sans" pitchFamily="2" charset="77"/>
              </a:rPr>
              <a:t>        Implemented Singular Value Decomposition (SVD) to analyze user ratings and predict missing ratings.</a:t>
            </a:r>
          </a:p>
        </p:txBody>
      </p:sp>
      <p:sp>
        <p:nvSpPr>
          <p:cNvPr id="674" name="Google Shape;674;p43">
            <a:extLst>
              <a:ext uri="{FF2B5EF4-FFF2-40B4-BE49-F238E27FC236}">
                <a16:creationId xmlns:a16="http://schemas.microsoft.com/office/drawing/2014/main" id="{B2033F73-6D10-57F2-79E4-C62D9AE8A748}"/>
              </a:ext>
            </a:extLst>
          </p:cNvPr>
          <p:cNvSpPr txBox="1">
            <a:spLocks noGrp="1"/>
          </p:cNvSpPr>
          <p:nvPr>
            <p:ph type="subTitle" idx="2"/>
          </p:nvPr>
        </p:nvSpPr>
        <p:spPr>
          <a:xfrm>
            <a:off x="3382534" y="1991532"/>
            <a:ext cx="2514573" cy="212309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Examining the enduring legacies of the past, we find that history is not a static entity but a living force, influencing contemporary societies and institutions</a:t>
            </a:r>
            <a:endParaRPr dirty="0"/>
          </a:p>
        </p:txBody>
      </p:sp>
      <p:sp>
        <p:nvSpPr>
          <p:cNvPr id="675" name="Google Shape;675;p43">
            <a:extLst>
              <a:ext uri="{FF2B5EF4-FFF2-40B4-BE49-F238E27FC236}">
                <a16:creationId xmlns:a16="http://schemas.microsoft.com/office/drawing/2014/main" id="{441E84D9-D460-BF10-0431-C6D70CB209BD}"/>
              </a:ext>
            </a:extLst>
          </p:cNvPr>
          <p:cNvSpPr txBox="1">
            <a:spLocks noGrp="1"/>
          </p:cNvSpPr>
          <p:nvPr>
            <p:ph type="subTitle" idx="3"/>
          </p:nvPr>
        </p:nvSpPr>
        <p:spPr>
          <a:xfrm>
            <a:off x="6045003" y="1991530"/>
            <a:ext cx="2379000" cy="2123095"/>
          </a:xfrm>
          <a:prstGeom prst="rect">
            <a:avLst/>
          </a:prstGeom>
        </p:spPr>
        <p:txBody>
          <a:bodyPr spcFirstLastPara="1" wrap="square" lIns="91425" tIns="91425" rIns="91425" bIns="91425" anchor="t" anchorCtr="0">
            <a:noAutofit/>
          </a:bodyPr>
          <a:lstStyle/>
          <a:p>
            <a:pPr algn="ctr"/>
            <a:r>
              <a:rPr lang="en-US" dirty="0">
                <a:solidFill>
                  <a:schemeClr val="tx1"/>
                </a:solidFill>
                <a:effectLst/>
                <a:latin typeface="DM Sans" pitchFamily="2" charset="77"/>
              </a:rPr>
              <a:t>Sorts predicted ratings to recommend the highest-rated movies to each user.</a:t>
            </a:r>
          </a:p>
        </p:txBody>
      </p:sp>
      <p:sp>
        <p:nvSpPr>
          <p:cNvPr id="676" name="Google Shape;676;p43">
            <a:extLst>
              <a:ext uri="{FF2B5EF4-FFF2-40B4-BE49-F238E27FC236}">
                <a16:creationId xmlns:a16="http://schemas.microsoft.com/office/drawing/2014/main" id="{591031D7-2DF3-AC42-F0F5-673242BB760B}"/>
              </a:ext>
            </a:extLst>
          </p:cNvPr>
          <p:cNvSpPr txBox="1">
            <a:spLocks noGrp="1"/>
          </p:cNvSpPr>
          <p:nvPr>
            <p:ph type="subTitle" idx="4"/>
          </p:nvPr>
        </p:nvSpPr>
        <p:spPr>
          <a:xfrm>
            <a:off x="1046136" y="1503336"/>
            <a:ext cx="2052855" cy="48819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Model</a:t>
            </a:r>
          </a:p>
        </p:txBody>
      </p:sp>
      <p:sp>
        <p:nvSpPr>
          <p:cNvPr id="677" name="Google Shape;677;p43">
            <a:extLst>
              <a:ext uri="{FF2B5EF4-FFF2-40B4-BE49-F238E27FC236}">
                <a16:creationId xmlns:a16="http://schemas.microsoft.com/office/drawing/2014/main" id="{3D2B8F0D-B8A1-59F1-5333-76D4CC7BF51E}"/>
              </a:ext>
            </a:extLst>
          </p:cNvPr>
          <p:cNvSpPr txBox="1">
            <a:spLocks noGrp="1"/>
          </p:cNvSpPr>
          <p:nvPr>
            <p:ph type="subTitle" idx="5"/>
          </p:nvPr>
        </p:nvSpPr>
        <p:spPr>
          <a:xfrm>
            <a:off x="3246894" y="1432300"/>
            <a:ext cx="2514648" cy="559232"/>
          </a:xfrm>
          <a:prstGeom prst="rect">
            <a:avLst/>
          </a:prstGeom>
        </p:spPr>
        <p:txBody>
          <a:bodyPr spcFirstLastPara="1" wrap="square" lIns="91425" tIns="91425" rIns="91425" bIns="91425" anchor="b" anchorCtr="0">
            <a:noAutofit/>
          </a:bodyPr>
          <a:lstStyle/>
          <a:p>
            <a:pPr algn="ctr"/>
            <a:r>
              <a:rPr lang="en-US" b="1" dirty="0">
                <a:solidFill>
                  <a:schemeClr val="tx1"/>
                </a:solidFill>
                <a:effectLst/>
                <a:latin typeface="Heebo" pitchFamily="2" charset="-79"/>
                <a:cs typeface="Heebo" pitchFamily="2" charset="-79"/>
              </a:rPr>
              <a:t>Prediction</a:t>
            </a:r>
            <a:endParaRPr lang="en-US" dirty="0">
              <a:solidFill>
                <a:schemeClr val="tx1"/>
              </a:solidFill>
              <a:effectLst/>
              <a:latin typeface="Heebo" pitchFamily="2" charset="-79"/>
              <a:cs typeface="Heebo" pitchFamily="2" charset="-79"/>
            </a:endParaRPr>
          </a:p>
        </p:txBody>
      </p:sp>
      <p:sp>
        <p:nvSpPr>
          <p:cNvPr id="678" name="Google Shape;678;p43">
            <a:extLst>
              <a:ext uri="{FF2B5EF4-FFF2-40B4-BE49-F238E27FC236}">
                <a16:creationId xmlns:a16="http://schemas.microsoft.com/office/drawing/2014/main" id="{301DA206-59DA-E945-B89E-AB82B1EB6F18}"/>
              </a:ext>
            </a:extLst>
          </p:cNvPr>
          <p:cNvSpPr txBox="1">
            <a:spLocks noGrp="1"/>
          </p:cNvSpPr>
          <p:nvPr>
            <p:ph type="subTitle" idx="6"/>
          </p:nvPr>
        </p:nvSpPr>
        <p:spPr>
          <a:xfrm>
            <a:off x="6045003" y="1317357"/>
            <a:ext cx="2379000" cy="674173"/>
          </a:xfrm>
          <a:prstGeom prst="rect">
            <a:avLst/>
          </a:prstGeom>
        </p:spPr>
        <p:txBody>
          <a:bodyPr spcFirstLastPara="1" wrap="square" lIns="91425" tIns="91425" rIns="91425" bIns="91425" anchor="b" anchorCtr="0">
            <a:noAutofit/>
          </a:bodyPr>
          <a:lstStyle/>
          <a:p>
            <a:pPr algn="ctr"/>
            <a:r>
              <a:rPr lang="en-US" b="1" dirty="0">
                <a:solidFill>
                  <a:schemeClr val="tx1"/>
                </a:solidFill>
                <a:effectLst/>
                <a:latin typeface="Heebo" pitchFamily="2" charset="-79"/>
                <a:cs typeface="Heebo" pitchFamily="2" charset="-79"/>
              </a:rPr>
              <a:t>Recommendation</a:t>
            </a:r>
            <a:endParaRPr lang="en-US" dirty="0">
              <a:solidFill>
                <a:schemeClr val="tx1"/>
              </a:solidFill>
              <a:effectLst/>
              <a:latin typeface="Heebo" pitchFamily="2" charset="-79"/>
              <a:cs typeface="Heebo" pitchFamily="2" charset="-79"/>
            </a:endParaRPr>
          </a:p>
        </p:txBody>
      </p:sp>
    </p:spTree>
    <p:extLst>
      <p:ext uri="{BB962C8B-B14F-4D97-AF65-F5344CB8AC3E}">
        <p14:creationId xmlns:p14="http://schemas.microsoft.com/office/powerpoint/2010/main" val="3945401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6">
          <a:extLst>
            <a:ext uri="{FF2B5EF4-FFF2-40B4-BE49-F238E27FC236}">
              <a16:creationId xmlns:a16="http://schemas.microsoft.com/office/drawing/2014/main" id="{5870553F-05CB-7F2D-D70A-58C463337B2A}"/>
            </a:ext>
          </a:extLst>
        </p:cNvPr>
        <p:cNvGrpSpPr/>
        <p:nvPr/>
      </p:nvGrpSpPr>
      <p:grpSpPr>
        <a:xfrm>
          <a:off x="0" y="0"/>
          <a:ext cx="0" cy="0"/>
          <a:chOff x="0" y="0"/>
          <a:chExt cx="0" cy="0"/>
        </a:xfrm>
      </p:grpSpPr>
      <p:sp>
        <p:nvSpPr>
          <p:cNvPr id="237" name="Google Shape;237;p31">
            <a:extLst>
              <a:ext uri="{FF2B5EF4-FFF2-40B4-BE49-F238E27FC236}">
                <a16:creationId xmlns:a16="http://schemas.microsoft.com/office/drawing/2014/main" id="{6561E24E-8C8C-2CAE-CC77-5B5C518932A8}"/>
              </a:ext>
            </a:extLst>
          </p:cNvPr>
          <p:cNvSpPr txBox="1">
            <a:spLocks noGrp="1"/>
          </p:cNvSpPr>
          <p:nvPr>
            <p:ph type="subTitle" idx="2"/>
          </p:nvPr>
        </p:nvSpPr>
        <p:spPr>
          <a:xfrm>
            <a:off x="3246894" y="1851399"/>
            <a:ext cx="2508849" cy="8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Heebo" pitchFamily="2" charset="-79"/>
                <a:cs typeface="Heebo" pitchFamily="2" charset="-79"/>
              </a:rPr>
              <a:t>Represents average absolute errors; lower values signify higher accuracy.</a:t>
            </a:r>
          </a:p>
        </p:txBody>
      </p:sp>
      <p:sp>
        <p:nvSpPr>
          <p:cNvPr id="238" name="Google Shape;238;p31">
            <a:extLst>
              <a:ext uri="{FF2B5EF4-FFF2-40B4-BE49-F238E27FC236}">
                <a16:creationId xmlns:a16="http://schemas.microsoft.com/office/drawing/2014/main" id="{E97C304E-DAFD-DAC5-FFD0-CBECA7A1750C}"/>
              </a:ext>
            </a:extLst>
          </p:cNvPr>
          <p:cNvSpPr txBox="1">
            <a:spLocks noGrp="1"/>
          </p:cNvSpPr>
          <p:nvPr>
            <p:ph type="subTitle" idx="5"/>
          </p:nvPr>
        </p:nvSpPr>
        <p:spPr>
          <a:xfrm>
            <a:off x="5755913" y="1851399"/>
            <a:ext cx="2508849" cy="8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Heebo" pitchFamily="2" charset="-79"/>
                <a:cs typeface="Heebo" pitchFamily="2" charset="-79"/>
              </a:rPr>
              <a:t>Assesses the ranking quality of predictions; higher values denote better ranking.</a:t>
            </a:r>
          </a:p>
        </p:txBody>
      </p:sp>
      <p:sp>
        <p:nvSpPr>
          <p:cNvPr id="239" name="Google Shape;239;p31">
            <a:extLst>
              <a:ext uri="{FF2B5EF4-FFF2-40B4-BE49-F238E27FC236}">
                <a16:creationId xmlns:a16="http://schemas.microsoft.com/office/drawing/2014/main" id="{001A9260-71F1-FE3C-BA24-A5E4B3EE97B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b="1" dirty="0">
                <a:solidFill>
                  <a:schemeClr val="tx1"/>
                </a:solidFill>
                <a:effectLst/>
                <a:latin typeface="Heebo" pitchFamily="2" charset="-79"/>
                <a:cs typeface="Heebo" pitchFamily="2" charset="-79"/>
              </a:rPr>
              <a:t>Key Metrics Explained:</a:t>
            </a:r>
            <a:endParaRPr lang="en-US" dirty="0">
              <a:solidFill>
                <a:schemeClr val="tx1"/>
              </a:solidFill>
              <a:effectLst/>
              <a:latin typeface="Heebo" pitchFamily="2" charset="-79"/>
              <a:cs typeface="Heebo" pitchFamily="2" charset="-79"/>
            </a:endParaRPr>
          </a:p>
        </p:txBody>
      </p:sp>
      <p:sp>
        <p:nvSpPr>
          <p:cNvPr id="240" name="Google Shape;240;p31">
            <a:extLst>
              <a:ext uri="{FF2B5EF4-FFF2-40B4-BE49-F238E27FC236}">
                <a16:creationId xmlns:a16="http://schemas.microsoft.com/office/drawing/2014/main" id="{1E19EAFB-A716-03A7-F0F7-AB2C64340DD0}"/>
              </a:ext>
            </a:extLst>
          </p:cNvPr>
          <p:cNvSpPr txBox="1">
            <a:spLocks noGrp="1"/>
          </p:cNvSpPr>
          <p:nvPr>
            <p:ph type="subTitle" idx="1"/>
          </p:nvPr>
        </p:nvSpPr>
        <p:spPr>
          <a:xfrm>
            <a:off x="737875" y="1851399"/>
            <a:ext cx="2508849" cy="81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Heebo" pitchFamily="2" charset="-79"/>
                <a:cs typeface="Heebo" pitchFamily="2" charset="-79"/>
              </a:rPr>
              <a:t>Measures prediction accuracy; lower values indicate better performance.</a:t>
            </a:r>
          </a:p>
        </p:txBody>
      </p:sp>
      <p:sp>
        <p:nvSpPr>
          <p:cNvPr id="241" name="Google Shape;241;p31">
            <a:extLst>
              <a:ext uri="{FF2B5EF4-FFF2-40B4-BE49-F238E27FC236}">
                <a16:creationId xmlns:a16="http://schemas.microsoft.com/office/drawing/2014/main" id="{6C4B4EC4-E009-4D4D-E04A-4E3630594DC9}"/>
              </a:ext>
            </a:extLst>
          </p:cNvPr>
          <p:cNvSpPr txBox="1">
            <a:spLocks noGrp="1"/>
          </p:cNvSpPr>
          <p:nvPr>
            <p:ph type="subTitle" idx="3"/>
          </p:nvPr>
        </p:nvSpPr>
        <p:spPr>
          <a:xfrm>
            <a:off x="1534332" y="3539900"/>
            <a:ext cx="2712204" cy="963300"/>
          </a:xfrm>
          <a:prstGeom prst="rect">
            <a:avLst/>
          </a:prstGeom>
        </p:spPr>
        <p:txBody>
          <a:bodyPr spcFirstLastPara="1" wrap="square" lIns="91425" tIns="91425" rIns="91425" bIns="91425" anchor="t" anchorCtr="0">
            <a:noAutofit/>
          </a:bodyPr>
          <a:lstStyle/>
          <a:p>
            <a:pPr algn="ctr"/>
            <a:r>
              <a:rPr lang="en-US" dirty="0">
                <a:solidFill>
                  <a:schemeClr val="tx1"/>
                </a:solidFill>
                <a:effectLst/>
                <a:latin typeface="Heebo" pitchFamily="2" charset="-79"/>
                <a:cs typeface="Heebo" pitchFamily="2" charset="-79"/>
              </a:rPr>
              <a:t>Time taken to train the model.</a:t>
            </a:r>
          </a:p>
        </p:txBody>
      </p:sp>
      <p:sp>
        <p:nvSpPr>
          <p:cNvPr id="242" name="Google Shape;242;p31">
            <a:extLst>
              <a:ext uri="{FF2B5EF4-FFF2-40B4-BE49-F238E27FC236}">
                <a16:creationId xmlns:a16="http://schemas.microsoft.com/office/drawing/2014/main" id="{1B1F1895-D251-3A7A-6386-0ED4D5826F62}"/>
              </a:ext>
            </a:extLst>
          </p:cNvPr>
          <p:cNvSpPr txBox="1">
            <a:spLocks noGrp="1"/>
          </p:cNvSpPr>
          <p:nvPr>
            <p:ph type="subTitle" idx="4"/>
          </p:nvPr>
        </p:nvSpPr>
        <p:spPr>
          <a:xfrm>
            <a:off x="4572000" y="3539900"/>
            <a:ext cx="2588217" cy="810000"/>
          </a:xfrm>
          <a:prstGeom prst="rect">
            <a:avLst/>
          </a:prstGeom>
        </p:spPr>
        <p:txBody>
          <a:bodyPr spcFirstLastPara="1" wrap="square" lIns="91425" tIns="91425" rIns="91425" bIns="91425" anchor="t" anchorCtr="0">
            <a:noAutofit/>
          </a:bodyPr>
          <a:lstStyle/>
          <a:p>
            <a:pPr algn="ctr"/>
            <a:r>
              <a:rPr lang="en-US" dirty="0">
                <a:solidFill>
                  <a:schemeClr val="tx1"/>
                </a:solidFill>
                <a:effectLst/>
                <a:latin typeface="Heebo" pitchFamily="2" charset="-79"/>
                <a:cs typeface="Heebo" pitchFamily="2" charset="-79"/>
              </a:rPr>
              <a:t>     Time required to make predictions on the test set.</a:t>
            </a:r>
          </a:p>
        </p:txBody>
      </p:sp>
      <p:sp>
        <p:nvSpPr>
          <p:cNvPr id="244" name="Google Shape;244;p31">
            <a:extLst>
              <a:ext uri="{FF2B5EF4-FFF2-40B4-BE49-F238E27FC236}">
                <a16:creationId xmlns:a16="http://schemas.microsoft.com/office/drawing/2014/main" id="{2C72863F-3902-32D2-1384-4B6195317C24}"/>
              </a:ext>
            </a:extLst>
          </p:cNvPr>
          <p:cNvSpPr txBox="1">
            <a:spLocks noGrp="1"/>
          </p:cNvSpPr>
          <p:nvPr>
            <p:ph type="subTitle" idx="7"/>
          </p:nvPr>
        </p:nvSpPr>
        <p:spPr>
          <a:xfrm>
            <a:off x="738994" y="1102725"/>
            <a:ext cx="2506472" cy="81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Heebo" pitchFamily="2" charset="-79"/>
                <a:cs typeface="Heebo" pitchFamily="2" charset="-79"/>
              </a:rPr>
              <a:t>RMSE </a:t>
            </a:r>
          </a:p>
          <a:p>
            <a:pPr marL="0" lvl="0" indent="0" algn="ctr" rtl="0">
              <a:spcBef>
                <a:spcPts val="0"/>
              </a:spcBef>
              <a:spcAft>
                <a:spcPts val="0"/>
              </a:spcAft>
              <a:buNone/>
            </a:pPr>
            <a:r>
              <a:rPr lang="en-US" sz="1200" dirty="0">
                <a:latin typeface="Heebo" pitchFamily="2" charset="-79"/>
                <a:cs typeface="Heebo" pitchFamily="2" charset="-79"/>
              </a:rPr>
              <a:t>Root Mean Squared Error</a:t>
            </a:r>
          </a:p>
        </p:txBody>
      </p:sp>
      <p:sp>
        <p:nvSpPr>
          <p:cNvPr id="245" name="Google Shape;245;p31">
            <a:extLst>
              <a:ext uri="{FF2B5EF4-FFF2-40B4-BE49-F238E27FC236}">
                <a16:creationId xmlns:a16="http://schemas.microsoft.com/office/drawing/2014/main" id="{442B2F09-238E-EE61-4192-C507713A7AF3}"/>
              </a:ext>
            </a:extLst>
          </p:cNvPr>
          <p:cNvSpPr txBox="1">
            <a:spLocks noGrp="1"/>
          </p:cNvSpPr>
          <p:nvPr>
            <p:ph type="subTitle" idx="8"/>
          </p:nvPr>
        </p:nvSpPr>
        <p:spPr>
          <a:xfrm>
            <a:off x="3248013" y="1102725"/>
            <a:ext cx="2506472" cy="81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Heebo" pitchFamily="2" charset="-79"/>
                <a:cs typeface="Heebo" pitchFamily="2" charset="-79"/>
              </a:rPr>
              <a:t>MAE </a:t>
            </a:r>
          </a:p>
          <a:p>
            <a:pPr marL="0" lvl="0" indent="0" algn="ctr" rtl="0">
              <a:spcBef>
                <a:spcPts val="0"/>
              </a:spcBef>
              <a:spcAft>
                <a:spcPts val="0"/>
              </a:spcAft>
              <a:buNone/>
            </a:pPr>
            <a:r>
              <a:rPr lang="en-US" sz="1200" dirty="0">
                <a:latin typeface="Heebo" pitchFamily="2" charset="-79"/>
                <a:cs typeface="Heebo" pitchFamily="2" charset="-79"/>
              </a:rPr>
              <a:t>Mean Absolute Error</a:t>
            </a:r>
          </a:p>
        </p:txBody>
      </p:sp>
      <p:sp>
        <p:nvSpPr>
          <p:cNvPr id="246" name="Google Shape;246;p31">
            <a:extLst>
              <a:ext uri="{FF2B5EF4-FFF2-40B4-BE49-F238E27FC236}">
                <a16:creationId xmlns:a16="http://schemas.microsoft.com/office/drawing/2014/main" id="{3D449BAF-8472-6DE6-0951-4DBD5DE99B22}"/>
              </a:ext>
            </a:extLst>
          </p:cNvPr>
          <p:cNvSpPr txBox="1">
            <a:spLocks noGrp="1"/>
          </p:cNvSpPr>
          <p:nvPr>
            <p:ph type="subTitle" idx="9"/>
          </p:nvPr>
        </p:nvSpPr>
        <p:spPr>
          <a:xfrm>
            <a:off x="5757031" y="1102725"/>
            <a:ext cx="2506472" cy="81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Heebo" pitchFamily="2" charset="-79"/>
                <a:cs typeface="Heebo" pitchFamily="2" charset="-79"/>
              </a:rPr>
              <a:t>FCP </a:t>
            </a:r>
          </a:p>
          <a:p>
            <a:pPr marL="0" lvl="0" indent="0" algn="ctr" rtl="0">
              <a:spcBef>
                <a:spcPts val="0"/>
              </a:spcBef>
              <a:spcAft>
                <a:spcPts val="0"/>
              </a:spcAft>
              <a:buNone/>
            </a:pPr>
            <a:r>
              <a:rPr lang="en-US" sz="1200" dirty="0">
                <a:latin typeface="Heebo" pitchFamily="2" charset="-79"/>
                <a:cs typeface="Heebo" pitchFamily="2" charset="-79"/>
              </a:rPr>
              <a:t>Fraction of Concordant Pairs</a:t>
            </a:r>
          </a:p>
        </p:txBody>
      </p:sp>
      <p:sp>
        <p:nvSpPr>
          <p:cNvPr id="247" name="Google Shape;247;p31">
            <a:extLst>
              <a:ext uri="{FF2B5EF4-FFF2-40B4-BE49-F238E27FC236}">
                <a16:creationId xmlns:a16="http://schemas.microsoft.com/office/drawing/2014/main" id="{648C3F01-7818-ECCA-B42C-A2EDAD565C91}"/>
              </a:ext>
            </a:extLst>
          </p:cNvPr>
          <p:cNvSpPr txBox="1">
            <a:spLocks noGrp="1"/>
          </p:cNvSpPr>
          <p:nvPr>
            <p:ph type="subTitle" idx="13"/>
          </p:nvPr>
        </p:nvSpPr>
        <p:spPr>
          <a:xfrm>
            <a:off x="2131016" y="2859526"/>
            <a:ext cx="1921791" cy="680374"/>
          </a:xfrm>
          <a:prstGeom prst="rect">
            <a:avLst/>
          </a:prstGeom>
        </p:spPr>
        <p:txBody>
          <a:bodyPr spcFirstLastPara="1" wrap="square" lIns="91425" tIns="91425" rIns="91425" bIns="91425" anchor="b" anchorCtr="0">
            <a:noAutofit/>
          </a:bodyPr>
          <a:lstStyle/>
          <a:p>
            <a:r>
              <a:rPr lang="en-US" b="1" dirty="0">
                <a:solidFill>
                  <a:schemeClr val="tx1"/>
                </a:solidFill>
                <a:effectLst/>
                <a:latin typeface="Heebo" pitchFamily="2" charset="-79"/>
                <a:cs typeface="Heebo" pitchFamily="2" charset="-79"/>
              </a:rPr>
              <a:t>Fit Time</a:t>
            </a:r>
            <a:endParaRPr lang="en-US" dirty="0">
              <a:solidFill>
                <a:schemeClr val="tx1"/>
              </a:solidFill>
              <a:effectLst/>
              <a:latin typeface="Heebo" pitchFamily="2" charset="-79"/>
              <a:cs typeface="Heebo" pitchFamily="2" charset="-79"/>
            </a:endParaRPr>
          </a:p>
        </p:txBody>
      </p:sp>
      <p:sp>
        <p:nvSpPr>
          <p:cNvPr id="248" name="Google Shape;248;p31">
            <a:extLst>
              <a:ext uri="{FF2B5EF4-FFF2-40B4-BE49-F238E27FC236}">
                <a16:creationId xmlns:a16="http://schemas.microsoft.com/office/drawing/2014/main" id="{93D30FB6-E9A3-16CB-3D2C-D17F520EADA3}"/>
              </a:ext>
            </a:extLst>
          </p:cNvPr>
          <p:cNvSpPr txBox="1">
            <a:spLocks noGrp="1"/>
          </p:cNvSpPr>
          <p:nvPr>
            <p:ph type="subTitle" idx="14"/>
          </p:nvPr>
        </p:nvSpPr>
        <p:spPr>
          <a:xfrm>
            <a:off x="5370163" y="2790777"/>
            <a:ext cx="2014778" cy="742500"/>
          </a:xfrm>
          <a:prstGeom prst="rect">
            <a:avLst/>
          </a:prstGeom>
        </p:spPr>
        <p:txBody>
          <a:bodyPr spcFirstLastPara="1" wrap="square" lIns="91425" tIns="91425" rIns="91425" bIns="91425" anchor="b" anchorCtr="0">
            <a:noAutofit/>
          </a:bodyPr>
          <a:lstStyle/>
          <a:p>
            <a:r>
              <a:rPr lang="en-US" b="1" dirty="0">
                <a:solidFill>
                  <a:schemeClr val="tx1"/>
                </a:solidFill>
                <a:effectLst/>
                <a:latin typeface="Heebo" pitchFamily="2" charset="-79"/>
                <a:cs typeface="Heebo" pitchFamily="2" charset="-79"/>
              </a:rPr>
              <a:t>Test Time</a:t>
            </a:r>
            <a:endParaRPr lang="en-US" dirty="0">
              <a:solidFill>
                <a:schemeClr val="tx1"/>
              </a:solidFill>
              <a:effectLst/>
              <a:latin typeface="Heebo" pitchFamily="2" charset="-79"/>
              <a:cs typeface="Heebo" pitchFamily="2" charset="-79"/>
            </a:endParaRPr>
          </a:p>
        </p:txBody>
      </p:sp>
    </p:spTree>
    <p:extLst>
      <p:ext uri="{BB962C8B-B14F-4D97-AF65-F5344CB8AC3E}">
        <p14:creationId xmlns:p14="http://schemas.microsoft.com/office/powerpoint/2010/main" val="22795152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47">
          <a:extLst>
            <a:ext uri="{FF2B5EF4-FFF2-40B4-BE49-F238E27FC236}">
              <a16:creationId xmlns:a16="http://schemas.microsoft.com/office/drawing/2014/main" id="{71DD0156-A8DD-6BE0-B9E4-5E57AD2DB4D3}"/>
            </a:ext>
          </a:extLst>
        </p:cNvPr>
        <p:cNvGrpSpPr/>
        <p:nvPr/>
      </p:nvGrpSpPr>
      <p:grpSpPr>
        <a:xfrm>
          <a:off x="0" y="0"/>
          <a:ext cx="0" cy="0"/>
          <a:chOff x="0" y="0"/>
          <a:chExt cx="0" cy="0"/>
        </a:xfrm>
      </p:grpSpPr>
      <p:sp>
        <p:nvSpPr>
          <p:cNvPr id="648" name="Google Shape;648;p40">
            <a:extLst>
              <a:ext uri="{FF2B5EF4-FFF2-40B4-BE49-F238E27FC236}">
                <a16:creationId xmlns:a16="http://schemas.microsoft.com/office/drawing/2014/main" id="{CA9D73BE-87D0-A804-BBC4-2BBBA14E95A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dirty="0"/>
              <a:t>Cross-Validation:</a:t>
            </a:r>
            <a:endParaRPr dirty="0"/>
          </a:p>
        </p:txBody>
      </p:sp>
      <p:graphicFrame>
        <p:nvGraphicFramePr>
          <p:cNvPr id="649" name="Google Shape;649;p40">
            <a:extLst>
              <a:ext uri="{FF2B5EF4-FFF2-40B4-BE49-F238E27FC236}">
                <a16:creationId xmlns:a16="http://schemas.microsoft.com/office/drawing/2014/main" id="{6ED80DAE-FA61-0ABD-3597-DDD754BEF630}"/>
              </a:ext>
            </a:extLst>
          </p:cNvPr>
          <p:cNvGraphicFramePr/>
          <p:nvPr>
            <p:extLst>
              <p:ext uri="{D42A27DB-BD31-4B8C-83A1-F6EECF244321}">
                <p14:modId xmlns:p14="http://schemas.microsoft.com/office/powerpoint/2010/main" val="3457463994"/>
              </p:ext>
            </p:extLst>
          </p:nvPr>
        </p:nvGraphicFramePr>
        <p:xfrm>
          <a:off x="719872" y="1017727"/>
          <a:ext cx="8081227" cy="3461334"/>
        </p:xfrm>
        <a:graphic>
          <a:graphicData uri="http://schemas.openxmlformats.org/drawingml/2006/table">
            <a:tbl>
              <a:tblPr>
                <a:noFill/>
                <a:tableStyleId>{F8F9A9E6-2AF4-40B7-BD87-F6CAD42020B1}</a:tableStyleId>
              </a:tblPr>
              <a:tblGrid>
                <a:gridCol w="948908">
                  <a:extLst>
                    <a:ext uri="{9D8B030D-6E8A-4147-A177-3AD203B41FA5}">
                      <a16:colId xmlns:a16="http://schemas.microsoft.com/office/drawing/2014/main" val="20000"/>
                    </a:ext>
                  </a:extLst>
                </a:gridCol>
                <a:gridCol w="1062990">
                  <a:extLst>
                    <a:ext uri="{9D8B030D-6E8A-4147-A177-3AD203B41FA5}">
                      <a16:colId xmlns:a16="http://schemas.microsoft.com/office/drawing/2014/main" val="20001"/>
                    </a:ext>
                  </a:extLst>
                </a:gridCol>
                <a:gridCol w="994410">
                  <a:extLst>
                    <a:ext uri="{9D8B030D-6E8A-4147-A177-3AD203B41FA5}">
                      <a16:colId xmlns:a16="http://schemas.microsoft.com/office/drawing/2014/main" val="20002"/>
                    </a:ext>
                  </a:extLst>
                </a:gridCol>
                <a:gridCol w="1200150">
                  <a:extLst>
                    <a:ext uri="{9D8B030D-6E8A-4147-A177-3AD203B41FA5}">
                      <a16:colId xmlns:a16="http://schemas.microsoft.com/office/drawing/2014/main" val="20003"/>
                    </a:ext>
                  </a:extLst>
                </a:gridCol>
                <a:gridCol w="937260">
                  <a:extLst>
                    <a:ext uri="{9D8B030D-6E8A-4147-A177-3AD203B41FA5}">
                      <a16:colId xmlns:a16="http://schemas.microsoft.com/office/drawing/2014/main" val="20004"/>
                    </a:ext>
                  </a:extLst>
                </a:gridCol>
                <a:gridCol w="994410">
                  <a:extLst>
                    <a:ext uri="{9D8B030D-6E8A-4147-A177-3AD203B41FA5}">
                      <a16:colId xmlns:a16="http://schemas.microsoft.com/office/drawing/2014/main" val="335372896"/>
                    </a:ext>
                  </a:extLst>
                </a:gridCol>
                <a:gridCol w="1017270">
                  <a:extLst>
                    <a:ext uri="{9D8B030D-6E8A-4147-A177-3AD203B41FA5}">
                      <a16:colId xmlns:a16="http://schemas.microsoft.com/office/drawing/2014/main" val="4231437826"/>
                    </a:ext>
                  </a:extLst>
                </a:gridCol>
                <a:gridCol w="925829">
                  <a:extLst>
                    <a:ext uri="{9D8B030D-6E8A-4147-A177-3AD203B41FA5}">
                      <a16:colId xmlns:a16="http://schemas.microsoft.com/office/drawing/2014/main" val="3842813102"/>
                    </a:ext>
                  </a:extLst>
                </a:gridCol>
              </a:tblGrid>
              <a:tr h="305143">
                <a:tc>
                  <a:txBody>
                    <a:bodyPr/>
                    <a:lstStyle/>
                    <a:p>
                      <a:pPr marL="0" lvl="0" indent="0" algn="ctr" rtl="0">
                        <a:lnSpc>
                          <a:spcPct val="115000"/>
                        </a:lnSpc>
                        <a:spcBef>
                          <a:spcPts val="0"/>
                        </a:spcBef>
                        <a:spcAft>
                          <a:spcPts val="0"/>
                        </a:spcAft>
                        <a:buNone/>
                      </a:pPr>
                      <a:r>
                        <a:rPr lang="en" b="1" dirty="0">
                          <a:solidFill>
                            <a:schemeClr val="dk1"/>
                          </a:solidFill>
                          <a:latin typeface="Heebo"/>
                          <a:ea typeface="Heebo"/>
                          <a:cs typeface="Heebo"/>
                          <a:sym typeface="Heebo"/>
                        </a:rPr>
                        <a:t>Metric</a:t>
                      </a:r>
                      <a:endParaRPr b="1" dirty="0">
                        <a:solidFill>
                          <a:schemeClr val="dk1"/>
                        </a:solidFill>
                        <a:latin typeface="Heebo"/>
                        <a:ea typeface="Heebo"/>
                        <a:cs typeface="Heebo"/>
                        <a:sym typeface="Heebo"/>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dirty="0">
                          <a:solidFill>
                            <a:schemeClr val="dk1"/>
                          </a:solidFill>
                          <a:latin typeface="Heebo"/>
                          <a:ea typeface="Heebo"/>
                          <a:cs typeface="Heebo"/>
                          <a:sym typeface="Heebo"/>
                        </a:rPr>
                        <a:t>Fold 1</a:t>
                      </a:r>
                      <a:endParaRPr b="1" dirty="0">
                        <a:solidFill>
                          <a:schemeClr val="dk1"/>
                        </a:solidFill>
                        <a:latin typeface="Heebo"/>
                        <a:ea typeface="Heebo"/>
                        <a:cs typeface="Heebo"/>
                        <a:sym typeface="Heebo"/>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dirty="0">
                          <a:solidFill>
                            <a:schemeClr val="dk1"/>
                          </a:solidFill>
                          <a:latin typeface="Heebo"/>
                          <a:ea typeface="Heebo"/>
                          <a:cs typeface="Heebo"/>
                          <a:sym typeface="Heebo"/>
                        </a:rPr>
                        <a:t>Fold 2 </a:t>
                      </a:r>
                      <a:endParaRPr b="1" dirty="0">
                        <a:solidFill>
                          <a:schemeClr val="dk1"/>
                        </a:solidFill>
                        <a:latin typeface="Heebo"/>
                        <a:ea typeface="Heebo"/>
                        <a:cs typeface="Heebo"/>
                        <a:sym typeface="Heebo"/>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b="1" dirty="0">
                          <a:solidFill>
                            <a:schemeClr val="dk1"/>
                          </a:solidFill>
                          <a:latin typeface="Heebo"/>
                          <a:ea typeface="Heebo"/>
                          <a:cs typeface="Heebo"/>
                          <a:sym typeface="Heebo"/>
                        </a:rPr>
                        <a:t>Fold 3</a:t>
                      </a:r>
                      <a:endParaRPr b="1" dirty="0">
                        <a:solidFill>
                          <a:schemeClr val="dk1"/>
                        </a:solidFill>
                        <a:latin typeface="Heebo"/>
                        <a:ea typeface="Heebo"/>
                        <a:cs typeface="Heebo"/>
                        <a:sym typeface="Heebo"/>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dirty="0">
                          <a:solidFill>
                            <a:schemeClr val="dk1"/>
                          </a:solidFill>
                          <a:latin typeface="Heebo"/>
                          <a:ea typeface="Heebo"/>
                          <a:cs typeface="Heebo"/>
                          <a:sym typeface="Heebo"/>
                        </a:rPr>
                        <a:t>Fold 4</a:t>
                      </a:r>
                      <a:endParaRPr b="1" dirty="0">
                        <a:solidFill>
                          <a:schemeClr val="dk1"/>
                        </a:solidFill>
                        <a:latin typeface="Heebo"/>
                        <a:ea typeface="Heebo"/>
                        <a:cs typeface="Heebo"/>
                        <a:sym typeface="Heebo"/>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b="1" dirty="0">
                          <a:solidFill>
                            <a:schemeClr val="dk1"/>
                          </a:solidFill>
                          <a:latin typeface="Heebo"/>
                          <a:ea typeface="Heebo"/>
                          <a:cs typeface="Heebo"/>
                          <a:sym typeface="Heebo"/>
                        </a:rPr>
                        <a:t>Fold 5</a:t>
                      </a:r>
                    </a:p>
                  </a:txBody>
                  <a:tcPr marL="91425" marR="91425" marT="45700" marB="45700"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b="1" dirty="0">
                          <a:solidFill>
                            <a:schemeClr val="dk1"/>
                          </a:solidFill>
                          <a:latin typeface="Heebo"/>
                          <a:ea typeface="Heebo"/>
                          <a:cs typeface="Heebo"/>
                          <a:sym typeface="Heebo"/>
                        </a:rPr>
                        <a:t>Mean</a:t>
                      </a:r>
                    </a:p>
                  </a:txBody>
                  <a:tcPr marL="91425" marR="91425" marT="45700" marB="45700"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b="1" dirty="0">
                          <a:solidFill>
                            <a:schemeClr val="dk1"/>
                          </a:solidFill>
                          <a:latin typeface="Heebo"/>
                          <a:ea typeface="Heebo"/>
                          <a:cs typeface="Heebo"/>
                          <a:sym typeface="Heebo"/>
                        </a:rPr>
                        <a:t>Std</a:t>
                      </a: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36557">
                <a:tc>
                  <a:txBody>
                    <a:bodyPr/>
                    <a:lstStyle/>
                    <a:p>
                      <a:pPr marL="0" lvl="0" indent="0" algn="ctr" rtl="0">
                        <a:lnSpc>
                          <a:spcPct val="115000"/>
                        </a:lnSpc>
                        <a:spcBef>
                          <a:spcPts val="0"/>
                        </a:spcBef>
                        <a:spcAft>
                          <a:spcPts val="0"/>
                        </a:spcAft>
                        <a:buNone/>
                      </a:pPr>
                      <a:r>
                        <a:rPr lang="en" sz="1200" dirty="0">
                          <a:solidFill>
                            <a:schemeClr val="dk1"/>
                          </a:solidFill>
                          <a:latin typeface="DM Sans Medium"/>
                          <a:ea typeface="DM Sans Medium"/>
                          <a:cs typeface="DM Sans Medium"/>
                          <a:sym typeface="DM Sans Medium"/>
                        </a:rPr>
                        <a:t>RMSE</a:t>
                      </a:r>
                      <a:endParaRPr sz="1200" dirty="0">
                        <a:solidFill>
                          <a:schemeClr val="dk1"/>
                        </a:solidFill>
                        <a:latin typeface="DM Sans Medium"/>
                        <a:ea typeface="DM Sans Medium"/>
                        <a:cs typeface="DM Sans Medium"/>
                        <a:sym typeface="DM Sans Medium"/>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0.7718</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0.7716</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0.7719</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0.7718</a:t>
                      </a:r>
                    </a:p>
                  </a:txBody>
                  <a:tcPr marL="45700" marR="45700" marT="27425" marB="27425"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0.7717</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dirty="0">
                          <a:solidFill>
                            <a:schemeClr val="dk1"/>
                          </a:solidFill>
                          <a:latin typeface="DM Sans"/>
                          <a:ea typeface="DM Sans"/>
                          <a:cs typeface="DM Sans"/>
                          <a:sym typeface="DM Sans"/>
                        </a:rPr>
                        <a:t>0.7718</a:t>
                      </a:r>
                    </a:p>
                  </a:txBody>
                  <a:tcPr marL="45700" marR="45700" marT="27425" marB="27425"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0.0001</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628146">
                <a:tc>
                  <a:txBody>
                    <a:bodyPr/>
                    <a:lstStyle/>
                    <a:p>
                      <a:pPr marL="0" lvl="0" indent="0" algn="ctr" rtl="0">
                        <a:lnSpc>
                          <a:spcPct val="115000"/>
                        </a:lnSpc>
                        <a:spcBef>
                          <a:spcPts val="0"/>
                        </a:spcBef>
                        <a:spcAft>
                          <a:spcPts val="0"/>
                        </a:spcAft>
                        <a:buNone/>
                      </a:pPr>
                      <a:r>
                        <a:rPr lang="en" sz="1200" dirty="0">
                          <a:solidFill>
                            <a:schemeClr val="dk1"/>
                          </a:solidFill>
                          <a:latin typeface="DM Sans Medium"/>
                          <a:ea typeface="DM Sans Medium"/>
                          <a:cs typeface="DM Sans Medium"/>
                          <a:sym typeface="DM Sans Medium"/>
                        </a:rPr>
                        <a:t>MAE</a:t>
                      </a:r>
                      <a:endParaRPr sz="1200" dirty="0">
                        <a:solidFill>
                          <a:schemeClr val="dk1"/>
                        </a:solidFill>
                        <a:latin typeface="DM Sans Medium"/>
                        <a:ea typeface="DM Sans Medium"/>
                        <a:cs typeface="DM Sans Medium"/>
                        <a:sym typeface="DM Sans Medium"/>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0.5802</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0.5798</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0.5801</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0.5800</a:t>
                      </a:r>
                    </a:p>
                  </a:txBody>
                  <a:tcPr marL="45700" marR="45700" marT="27425" marB="27425"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0.5799</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dirty="0">
                          <a:solidFill>
                            <a:schemeClr val="dk1"/>
                          </a:solidFill>
                          <a:latin typeface="DM Sans"/>
                          <a:ea typeface="DM Sans"/>
                          <a:cs typeface="DM Sans"/>
                          <a:sym typeface="DM Sans"/>
                        </a:rPr>
                        <a:t>0.5800</a:t>
                      </a:r>
                    </a:p>
                  </a:txBody>
                  <a:tcPr marL="45700" marR="45700" marT="27425" marB="27425"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0.0001</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628146">
                <a:tc>
                  <a:txBody>
                    <a:bodyPr/>
                    <a:lstStyle/>
                    <a:p>
                      <a:pPr marL="0" lvl="0" indent="0" algn="ctr" rtl="0">
                        <a:lnSpc>
                          <a:spcPct val="115000"/>
                        </a:lnSpc>
                        <a:spcBef>
                          <a:spcPts val="0"/>
                        </a:spcBef>
                        <a:spcAft>
                          <a:spcPts val="0"/>
                        </a:spcAft>
                        <a:buNone/>
                      </a:pPr>
                      <a:r>
                        <a:rPr lang="en" sz="1200" dirty="0">
                          <a:solidFill>
                            <a:schemeClr val="dk1"/>
                          </a:solidFill>
                          <a:latin typeface="DM Sans Medium"/>
                          <a:ea typeface="DM Sans Medium"/>
                          <a:cs typeface="DM Sans Medium"/>
                          <a:sym typeface="DM Sans Medium"/>
                        </a:rPr>
                        <a:t>FCP</a:t>
                      </a:r>
                      <a:endParaRPr sz="1200" dirty="0">
                        <a:solidFill>
                          <a:schemeClr val="dk1"/>
                        </a:solidFill>
                        <a:latin typeface="DM Sans Medium"/>
                        <a:ea typeface="DM Sans Medium"/>
                        <a:cs typeface="DM Sans Medium"/>
                        <a:sym typeface="DM Sans Medium"/>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0.7431</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0.7424</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0.7431</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0.7424</a:t>
                      </a:r>
                    </a:p>
                  </a:txBody>
                  <a:tcPr marL="45700" marR="45700" marT="27425" marB="27425"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0.7430</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dirty="0">
                          <a:solidFill>
                            <a:schemeClr val="dk1"/>
                          </a:solidFill>
                          <a:latin typeface="DM Sans"/>
                          <a:ea typeface="DM Sans"/>
                          <a:cs typeface="DM Sans"/>
                          <a:sym typeface="DM Sans"/>
                        </a:rPr>
                        <a:t>0.7428</a:t>
                      </a:r>
                    </a:p>
                  </a:txBody>
                  <a:tcPr marL="45700" marR="45700" marT="27425" marB="27425"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0.0003</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685699">
                <a:tc>
                  <a:txBody>
                    <a:bodyPr/>
                    <a:lstStyle/>
                    <a:p>
                      <a:pPr marL="0" lvl="0" indent="0" algn="ctr" rtl="0">
                        <a:lnSpc>
                          <a:spcPct val="115000"/>
                        </a:lnSpc>
                        <a:spcBef>
                          <a:spcPts val="0"/>
                        </a:spcBef>
                        <a:spcAft>
                          <a:spcPts val="0"/>
                        </a:spcAft>
                        <a:buNone/>
                      </a:pPr>
                      <a:r>
                        <a:rPr lang="en-US" sz="1200" dirty="0">
                          <a:solidFill>
                            <a:schemeClr val="dk1"/>
                          </a:solidFill>
                          <a:latin typeface="DM Sans Medium"/>
                          <a:ea typeface="DM Sans Medium"/>
                          <a:cs typeface="DM Sans Medium"/>
                          <a:sym typeface="DM Sans Medium"/>
                        </a:rPr>
                        <a:t>Fit Time (s)</a:t>
                      </a:r>
                    </a:p>
                    <a:p>
                      <a:pPr marL="0" lvl="0" indent="0" algn="ctr" rtl="0">
                        <a:lnSpc>
                          <a:spcPct val="115000"/>
                        </a:lnSpc>
                        <a:spcBef>
                          <a:spcPts val="0"/>
                        </a:spcBef>
                        <a:spcAft>
                          <a:spcPts val="0"/>
                        </a:spcAft>
                        <a:buNone/>
                      </a:pPr>
                      <a:endParaRPr sz="1200" dirty="0">
                        <a:solidFill>
                          <a:schemeClr val="dk1"/>
                        </a:solidFill>
                        <a:latin typeface="DM Sans Medium"/>
                        <a:ea typeface="DM Sans Medium"/>
                        <a:cs typeface="DM Sans Medium"/>
                        <a:sym typeface="DM Sans Medium"/>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333.03</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467.80</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456.58</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461.28</a:t>
                      </a:r>
                    </a:p>
                  </a:txBody>
                  <a:tcPr marL="45700" marR="45700" marT="27425" marB="27425"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415.59</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b="1" dirty="0">
                          <a:solidFill>
                            <a:schemeClr val="dk1"/>
                          </a:solidFill>
                          <a:latin typeface="DM Sans"/>
                          <a:ea typeface="DM Sans"/>
                          <a:cs typeface="DM Sans"/>
                          <a:sym typeface="DM Sans"/>
                        </a:rPr>
                        <a:t>426.86</a:t>
                      </a:r>
                    </a:p>
                  </a:txBody>
                  <a:tcPr marL="45700" marR="45700" marT="27425" marB="27425"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US" sz="1200" dirty="0">
                          <a:solidFill>
                            <a:schemeClr val="dk1"/>
                          </a:solidFill>
                          <a:latin typeface="DM Sans"/>
                          <a:ea typeface="DM Sans"/>
                          <a:cs typeface="DM Sans"/>
                          <a:sym typeface="DM Sans"/>
                        </a:rPr>
                        <a:t>50.35</a:t>
                      </a:r>
                    </a:p>
                  </a:txBody>
                  <a:tcPr marL="45700" marR="45700" marT="27425" marB="27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587066">
                <a:tc>
                  <a:txBody>
                    <a:bodyPr/>
                    <a:lstStyle/>
                    <a:p>
                      <a:pPr marL="0" lvl="0" indent="0" algn="ctr" rtl="0">
                        <a:lnSpc>
                          <a:spcPct val="115000"/>
                        </a:lnSpc>
                        <a:spcBef>
                          <a:spcPts val="0"/>
                        </a:spcBef>
                        <a:spcAft>
                          <a:spcPts val="0"/>
                        </a:spcAft>
                        <a:buNone/>
                      </a:pPr>
                      <a:r>
                        <a:rPr lang="en-US" sz="1200" dirty="0">
                          <a:solidFill>
                            <a:schemeClr val="dk1"/>
                          </a:solidFill>
                          <a:latin typeface="DM Sans Medium"/>
                          <a:ea typeface="DM Sans Medium"/>
                          <a:cs typeface="DM Sans Medium"/>
                          <a:sym typeface="DM Sans Medium"/>
                        </a:rPr>
                        <a:t>Fit Time (s)</a:t>
                      </a:r>
                    </a:p>
                  </a:txBody>
                  <a:tcPr marL="91425" marR="91425" marT="68575" marB="68575" anchor="ctr">
                    <a:lnL w="9525" cap="flat" cmpd="sng">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EG" sz="1200" dirty="0">
                          <a:solidFill>
                            <a:schemeClr val="dk1"/>
                          </a:solidFill>
                          <a:latin typeface="DM Sans"/>
                          <a:ea typeface="DM Sans"/>
                          <a:cs typeface="DM Sans"/>
                          <a:sym typeface="DM Sans"/>
                        </a:rPr>
                        <a:t>1143.84</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EG" sz="1200" dirty="0">
                          <a:solidFill>
                            <a:schemeClr val="dk1"/>
                          </a:solidFill>
                          <a:latin typeface="DM Sans"/>
                          <a:ea typeface="DM Sans"/>
                          <a:cs typeface="DM Sans"/>
                          <a:sym typeface="DM Sans"/>
                        </a:rPr>
                        <a:t>1068.18</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EG" sz="1200" dirty="0">
                          <a:solidFill>
                            <a:schemeClr val="dk1"/>
                          </a:solidFill>
                          <a:latin typeface="DM Sans"/>
                          <a:ea typeface="DM Sans"/>
                          <a:cs typeface="DM Sans"/>
                          <a:sym typeface="DM Sans"/>
                        </a:rPr>
                        <a:t>1858.65</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EG" sz="1200" dirty="0">
                          <a:solidFill>
                            <a:schemeClr val="dk1"/>
                          </a:solidFill>
                          <a:latin typeface="DM Sans"/>
                          <a:ea typeface="DM Sans"/>
                          <a:cs typeface="DM Sans"/>
                          <a:sym typeface="DM Sans"/>
                        </a:rPr>
                        <a:t>1134.59</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EG" sz="1200" dirty="0">
                          <a:solidFill>
                            <a:schemeClr val="dk1"/>
                          </a:solidFill>
                          <a:latin typeface="DM Sans"/>
                          <a:ea typeface="DM Sans"/>
                          <a:cs typeface="DM Sans"/>
                          <a:sym typeface="DM Sans"/>
                        </a:rPr>
                        <a:t>1780.47</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EG" sz="1200" b="1" dirty="0">
                          <a:solidFill>
                            <a:schemeClr val="dk1"/>
                          </a:solidFill>
                          <a:latin typeface="DM Sans"/>
                          <a:ea typeface="DM Sans"/>
                          <a:cs typeface="DM Sans"/>
                          <a:sym typeface="DM Sans"/>
                        </a:rPr>
                        <a:t>1397.15</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lgn="ctr">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EG" sz="1200" dirty="0">
                          <a:solidFill>
                            <a:schemeClr val="dk1"/>
                          </a:solidFill>
                          <a:latin typeface="DM Sans"/>
                          <a:ea typeface="DM Sans"/>
                          <a:cs typeface="DM Sans"/>
                          <a:sym typeface="DM Sans"/>
                        </a:rPr>
                        <a:t>346.77</a:t>
                      </a:r>
                    </a:p>
                  </a:txBody>
                  <a:tcPr marL="45700" marR="45700" marT="27425" marB="27425" anchor="ctr">
                    <a:lnL w="9525" cap="flat" cmpd="sng" algn="ctr">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lgn="ctr">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976862430"/>
                  </a:ext>
                </a:extLst>
              </a:tr>
            </a:tbl>
          </a:graphicData>
        </a:graphic>
      </p:graphicFrame>
    </p:spTree>
    <p:extLst>
      <p:ext uri="{BB962C8B-B14F-4D97-AF65-F5344CB8AC3E}">
        <p14:creationId xmlns:p14="http://schemas.microsoft.com/office/powerpoint/2010/main" val="721701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2"/>
          <p:cNvSpPr txBox="1">
            <a:spLocks noGrp="1"/>
          </p:cNvSpPr>
          <p:nvPr>
            <p:ph type="title"/>
          </p:nvPr>
        </p:nvSpPr>
        <p:spPr>
          <a:xfrm>
            <a:off x="512833" y="-332672"/>
            <a:ext cx="7717500" cy="319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Thanks!</a:t>
            </a:r>
            <a:endParaRPr dirty="0"/>
          </a:p>
        </p:txBody>
      </p:sp>
      <p:pic>
        <p:nvPicPr>
          <p:cNvPr id="255" name="Google Shape;255;p32"/>
          <p:cNvPicPr preferRelativeResize="0"/>
          <p:nvPr/>
        </p:nvPicPr>
        <p:blipFill>
          <a:blip r:embed="rId3">
            <a:alphaModFix/>
          </a:blip>
          <a:stretch>
            <a:fillRect/>
          </a:stretch>
        </p:blipFill>
        <p:spPr>
          <a:xfrm>
            <a:off x="0" y="2847075"/>
            <a:ext cx="2356402" cy="2943625"/>
          </a:xfrm>
          <a:prstGeom prst="rect">
            <a:avLst/>
          </a:prstGeom>
          <a:noFill/>
          <a:ln>
            <a:noFill/>
          </a:ln>
        </p:spPr>
      </p:pic>
      <p:grpSp>
        <p:nvGrpSpPr>
          <p:cNvPr id="256" name="Google Shape;256;p32"/>
          <p:cNvGrpSpPr/>
          <p:nvPr/>
        </p:nvGrpSpPr>
        <p:grpSpPr>
          <a:xfrm>
            <a:off x="5149109" y="3073901"/>
            <a:ext cx="4089807" cy="2200325"/>
            <a:chOff x="5149109" y="3073901"/>
            <a:chExt cx="4089807" cy="2200325"/>
          </a:xfrm>
        </p:grpSpPr>
        <p:pic>
          <p:nvPicPr>
            <p:cNvPr id="257" name="Google Shape;257;p32"/>
            <p:cNvPicPr preferRelativeResize="0"/>
            <p:nvPr/>
          </p:nvPicPr>
          <p:blipFill>
            <a:blip r:embed="rId4">
              <a:alphaModFix/>
            </a:blip>
            <a:stretch>
              <a:fillRect/>
            </a:stretch>
          </p:blipFill>
          <p:spPr>
            <a:xfrm flipH="1">
              <a:off x="5149109" y="3695625"/>
              <a:ext cx="2913603" cy="1546426"/>
            </a:xfrm>
            <a:prstGeom prst="rect">
              <a:avLst/>
            </a:prstGeom>
            <a:noFill/>
            <a:ln>
              <a:noFill/>
            </a:ln>
          </p:spPr>
        </p:pic>
        <p:pic>
          <p:nvPicPr>
            <p:cNvPr id="258" name="Google Shape;258;p32"/>
            <p:cNvPicPr preferRelativeResize="0"/>
            <p:nvPr/>
          </p:nvPicPr>
          <p:blipFill>
            <a:blip r:embed="rId5">
              <a:alphaModFix/>
            </a:blip>
            <a:stretch>
              <a:fillRect/>
            </a:stretch>
          </p:blipFill>
          <p:spPr>
            <a:xfrm flipH="1">
              <a:off x="6686832" y="3073901"/>
              <a:ext cx="2552083" cy="2200325"/>
            </a:xfrm>
            <a:prstGeom prst="rect">
              <a:avLst/>
            </a:prstGeom>
            <a:noFill/>
            <a:ln>
              <a:noFill/>
            </a:ln>
          </p:spPr>
        </p:pic>
      </p:grpSp>
      <p:grpSp>
        <p:nvGrpSpPr>
          <p:cNvPr id="259" name="Google Shape;259;p32"/>
          <p:cNvGrpSpPr/>
          <p:nvPr/>
        </p:nvGrpSpPr>
        <p:grpSpPr>
          <a:xfrm>
            <a:off x="6687061" y="-332671"/>
            <a:ext cx="2817397" cy="2179036"/>
            <a:chOff x="6687061" y="-332671"/>
            <a:chExt cx="2817397" cy="2179036"/>
          </a:xfrm>
        </p:grpSpPr>
        <p:pic>
          <p:nvPicPr>
            <p:cNvPr id="260" name="Google Shape;260;p32"/>
            <p:cNvPicPr preferRelativeResize="0"/>
            <p:nvPr/>
          </p:nvPicPr>
          <p:blipFill>
            <a:blip r:embed="rId6">
              <a:alphaModFix/>
            </a:blip>
            <a:stretch>
              <a:fillRect/>
            </a:stretch>
          </p:blipFill>
          <p:spPr>
            <a:xfrm rot="1123293">
              <a:off x="7724650" y="-121100"/>
              <a:ext cx="1573251" cy="1546426"/>
            </a:xfrm>
            <a:prstGeom prst="rect">
              <a:avLst/>
            </a:prstGeom>
            <a:noFill/>
            <a:ln>
              <a:noFill/>
            </a:ln>
          </p:spPr>
        </p:pic>
        <p:pic>
          <p:nvPicPr>
            <p:cNvPr id="261" name="Google Shape;261;p32"/>
            <p:cNvPicPr preferRelativeResize="0"/>
            <p:nvPr/>
          </p:nvPicPr>
          <p:blipFill>
            <a:blip r:embed="rId6">
              <a:alphaModFix/>
            </a:blip>
            <a:stretch>
              <a:fillRect/>
            </a:stretch>
          </p:blipFill>
          <p:spPr>
            <a:xfrm rot="1794627">
              <a:off x="6924666" y="292942"/>
              <a:ext cx="1331321" cy="1308642"/>
            </a:xfrm>
            <a:prstGeom prst="rect">
              <a:avLst/>
            </a:prstGeom>
            <a:noFill/>
            <a:ln>
              <a:noFill/>
            </a:ln>
          </p:spPr>
        </p:pic>
      </p:grpSp>
      <p:grpSp>
        <p:nvGrpSpPr>
          <p:cNvPr id="262" name="Google Shape;262;p32"/>
          <p:cNvGrpSpPr/>
          <p:nvPr/>
        </p:nvGrpSpPr>
        <p:grpSpPr>
          <a:xfrm>
            <a:off x="-241249" y="-595350"/>
            <a:ext cx="3128402" cy="2544490"/>
            <a:chOff x="-241249" y="-595350"/>
            <a:chExt cx="3128402" cy="2544490"/>
          </a:xfrm>
        </p:grpSpPr>
        <p:pic>
          <p:nvPicPr>
            <p:cNvPr id="263" name="Google Shape;263;p32"/>
            <p:cNvPicPr preferRelativeResize="0"/>
            <p:nvPr/>
          </p:nvPicPr>
          <p:blipFill>
            <a:blip r:embed="rId7">
              <a:alphaModFix/>
            </a:blip>
            <a:stretch>
              <a:fillRect/>
            </a:stretch>
          </p:blipFill>
          <p:spPr>
            <a:xfrm>
              <a:off x="-241249" y="-595350"/>
              <a:ext cx="3128402" cy="1762775"/>
            </a:xfrm>
            <a:prstGeom prst="rect">
              <a:avLst/>
            </a:prstGeom>
            <a:noFill/>
            <a:ln>
              <a:noFill/>
            </a:ln>
          </p:spPr>
        </p:pic>
        <p:pic>
          <p:nvPicPr>
            <p:cNvPr id="264" name="Google Shape;264;p32"/>
            <p:cNvPicPr preferRelativeResize="0"/>
            <p:nvPr/>
          </p:nvPicPr>
          <p:blipFill>
            <a:blip r:embed="rId6">
              <a:alphaModFix/>
            </a:blip>
            <a:stretch>
              <a:fillRect/>
            </a:stretch>
          </p:blipFill>
          <p:spPr>
            <a:xfrm rot="-2178452">
              <a:off x="375942" y="373390"/>
              <a:ext cx="1331320" cy="1308640"/>
            </a:xfrm>
            <a:prstGeom prst="rect">
              <a:avLst/>
            </a:prstGeom>
            <a:noFill/>
            <a:ln>
              <a:noFill/>
            </a:ln>
          </p:spPr>
        </p:pic>
      </p:grpSp>
      <p:sp>
        <p:nvSpPr>
          <p:cNvPr id="3" name="TextBox 2">
            <a:extLst>
              <a:ext uri="{FF2B5EF4-FFF2-40B4-BE49-F238E27FC236}">
                <a16:creationId xmlns:a16="http://schemas.microsoft.com/office/drawing/2014/main" id="{92E329F9-163F-B7EE-9FEF-7EDD1DF6C0D7}"/>
              </a:ext>
            </a:extLst>
          </p:cNvPr>
          <p:cNvSpPr txBox="1"/>
          <p:nvPr/>
        </p:nvSpPr>
        <p:spPr>
          <a:xfrm>
            <a:off x="2497006" y="1721766"/>
            <a:ext cx="4874216" cy="461665"/>
          </a:xfrm>
          <a:prstGeom prst="rect">
            <a:avLst/>
          </a:prstGeom>
          <a:noFill/>
        </p:spPr>
        <p:txBody>
          <a:bodyPr wrap="square">
            <a:spAutoFit/>
          </a:bodyPr>
          <a:lstStyle/>
          <a:p>
            <a:r>
              <a:rPr lang="en-US" sz="2400" dirty="0">
                <a:solidFill>
                  <a:schemeClr val="tx1"/>
                </a:solidFill>
              </a:rPr>
              <a:t>Do you have any questions?</a:t>
            </a:r>
          </a:p>
        </p:txBody>
      </p:sp>
      <p:sp>
        <p:nvSpPr>
          <p:cNvPr id="4" name="TextBox 3">
            <a:extLst>
              <a:ext uri="{FF2B5EF4-FFF2-40B4-BE49-F238E27FC236}">
                <a16:creationId xmlns:a16="http://schemas.microsoft.com/office/drawing/2014/main" id="{09947A2E-453F-4BFE-2907-88DCC1CA54D3}"/>
              </a:ext>
            </a:extLst>
          </p:cNvPr>
          <p:cNvSpPr txBox="1"/>
          <p:nvPr/>
        </p:nvSpPr>
        <p:spPr>
          <a:xfrm>
            <a:off x="2603716" y="4237869"/>
            <a:ext cx="1968284" cy="307777"/>
          </a:xfrm>
          <a:prstGeom prst="rect">
            <a:avLst/>
          </a:prstGeom>
          <a:noFill/>
        </p:spPr>
        <p:txBody>
          <a:bodyPr wrap="square" rtlCol="0">
            <a:spAutoFit/>
          </a:bodyPr>
          <a:lstStyle/>
          <a:p>
            <a:r>
              <a:rPr lang="en-EG" dirty="0">
                <a:solidFill>
                  <a:schemeClr val="tx1"/>
                </a:solidFill>
              </a:rPr>
              <a:t>By : Mahmoud Bahar</a:t>
            </a:r>
          </a:p>
        </p:txBody>
      </p:sp>
    </p:spTree>
    <p:extLst>
      <p:ext uri="{BB962C8B-B14F-4D97-AF65-F5344CB8AC3E}">
        <p14:creationId xmlns:p14="http://schemas.microsoft.com/office/powerpoint/2010/main" val="21446153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7"/>
          <p:cNvSpPr txBox="1">
            <a:spLocks noGrp="1"/>
          </p:cNvSpPr>
          <p:nvPr>
            <p:ph type="subTitle" idx="13"/>
          </p:nvPr>
        </p:nvSpPr>
        <p:spPr>
          <a:xfrm>
            <a:off x="1325301" y="2003423"/>
            <a:ext cx="6777124" cy="56832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Heebo" pitchFamily="2" charset="-79"/>
                <a:cs typeface="Heebo" pitchFamily="2" charset="-79"/>
              </a:rPr>
              <a:t>EDA</a:t>
            </a:r>
            <a:endParaRPr dirty="0">
              <a:latin typeface="Heebo" pitchFamily="2" charset="-79"/>
              <a:cs typeface="Heebo" pitchFamily="2" charset="-79"/>
            </a:endParaRPr>
          </a:p>
        </p:txBody>
      </p:sp>
      <p:sp>
        <p:nvSpPr>
          <p:cNvPr id="194" name="Google Shape;194;p27"/>
          <p:cNvSpPr txBox="1">
            <a:spLocks noGrp="1"/>
          </p:cNvSpPr>
          <p:nvPr>
            <p:ph type="subTitle" idx="9"/>
          </p:nvPr>
        </p:nvSpPr>
        <p:spPr>
          <a:xfrm>
            <a:off x="1325301" y="1109725"/>
            <a:ext cx="6777123" cy="38104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Heebo" pitchFamily="2" charset="-79"/>
                <a:cs typeface="Heebo" pitchFamily="2" charset="-79"/>
              </a:rPr>
              <a:t>Preprocessing</a:t>
            </a:r>
            <a:endParaRPr dirty="0">
              <a:latin typeface="Heebo" pitchFamily="2" charset="-79"/>
              <a:cs typeface="Heebo" pitchFamily="2" charset="-79"/>
            </a:endParaRPr>
          </a:p>
        </p:txBody>
      </p:sp>
      <p:sp>
        <p:nvSpPr>
          <p:cNvPr id="195" name="Google Shape;195;p27"/>
          <p:cNvSpPr txBox="1">
            <a:spLocks noGrp="1"/>
          </p:cNvSpPr>
          <p:nvPr>
            <p:ph type="subTitle" idx="15"/>
          </p:nvPr>
        </p:nvSpPr>
        <p:spPr>
          <a:xfrm>
            <a:off x="1325302" y="3790822"/>
            <a:ext cx="6784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Heebo" pitchFamily="2" charset="-79"/>
                <a:cs typeface="Heebo" pitchFamily="2" charset="-79"/>
              </a:rPr>
              <a:t> Collaborative Filtering Recommendation</a:t>
            </a:r>
          </a:p>
        </p:txBody>
      </p:sp>
      <p:sp>
        <p:nvSpPr>
          <p:cNvPr id="196" name="Google Shape;196;p27"/>
          <p:cNvSpPr txBox="1">
            <a:spLocks noGrp="1"/>
          </p:cNvSpPr>
          <p:nvPr>
            <p:ph type="title" idx="5"/>
          </p:nvPr>
        </p:nvSpPr>
        <p:spPr>
          <a:xfrm>
            <a:off x="713225" y="1082775"/>
            <a:ext cx="6000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97" name="Google Shape;197;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198" name="Google Shape;198;p27"/>
          <p:cNvSpPr txBox="1">
            <a:spLocks noGrp="1"/>
          </p:cNvSpPr>
          <p:nvPr>
            <p:ph type="subTitle" idx="3"/>
          </p:nvPr>
        </p:nvSpPr>
        <p:spPr>
          <a:xfrm>
            <a:off x="1325301" y="3268523"/>
            <a:ext cx="6784501" cy="373500"/>
          </a:xfrm>
          <a:prstGeom prst="rect">
            <a:avLst/>
          </a:prstGeom>
        </p:spPr>
        <p:txBody>
          <a:bodyPr spcFirstLastPara="1" wrap="square" lIns="91425" tIns="91425" rIns="91425" bIns="91425" anchor="t" anchorCtr="0">
            <a:noAutofit/>
          </a:bodyPr>
          <a:lstStyle/>
          <a:p>
            <a:r>
              <a:rPr lang="en-US" dirty="0">
                <a:solidFill>
                  <a:schemeClr val="tx1"/>
                </a:solidFill>
                <a:latin typeface="Heebo" pitchFamily="2" charset="-79"/>
                <a:cs typeface="Heebo" pitchFamily="2" charset="-79"/>
              </a:rPr>
              <a:t>I</a:t>
            </a:r>
            <a:r>
              <a:rPr lang="en-US" dirty="0">
                <a:solidFill>
                  <a:schemeClr val="tx1"/>
                </a:solidFill>
                <a:effectLst/>
                <a:latin typeface="Heebo" pitchFamily="2" charset="-79"/>
                <a:cs typeface="Heebo" pitchFamily="2" charset="-79"/>
              </a:rPr>
              <a:t>dentify and recommend movies similar to a given title based on their attributes.</a:t>
            </a:r>
          </a:p>
          <a:p>
            <a:endParaRPr lang="en-US" dirty="0">
              <a:solidFill>
                <a:schemeClr val="tx1"/>
              </a:solidFill>
              <a:effectLst/>
              <a:latin typeface="Heebo" pitchFamily="2" charset="-79"/>
              <a:cs typeface="Heebo" pitchFamily="2" charset="-79"/>
            </a:endParaRPr>
          </a:p>
        </p:txBody>
      </p:sp>
      <p:sp>
        <p:nvSpPr>
          <p:cNvPr id="199" name="Google Shape;199;p27"/>
          <p:cNvSpPr txBox="1">
            <a:spLocks noGrp="1"/>
          </p:cNvSpPr>
          <p:nvPr>
            <p:ph type="subTitle" idx="1"/>
          </p:nvPr>
        </p:nvSpPr>
        <p:spPr>
          <a:xfrm>
            <a:off x="1317925" y="1359298"/>
            <a:ext cx="6784500" cy="4917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Heebo" pitchFamily="2" charset="-79"/>
                <a:cs typeface="Heebo" pitchFamily="2" charset="-79"/>
              </a:rPr>
              <a:t>  Cleaning and preparing the data, including handling missing values and adding</a:t>
            </a:r>
          </a:p>
          <a:p>
            <a:pPr marL="0" lvl="0" indent="0" algn="l" rtl="0">
              <a:spcBef>
                <a:spcPts val="0"/>
              </a:spcBef>
              <a:spcAft>
                <a:spcPts val="0"/>
              </a:spcAft>
              <a:buNone/>
            </a:pPr>
            <a:r>
              <a:rPr lang="en-US" dirty="0">
                <a:latin typeface="Heebo" pitchFamily="2" charset="-79"/>
                <a:cs typeface="Heebo" pitchFamily="2" charset="-79"/>
              </a:rPr>
              <a:t>  new features.</a:t>
            </a:r>
          </a:p>
          <a:p>
            <a:pPr marL="0" lvl="0" indent="0" algn="l" rtl="0">
              <a:spcBef>
                <a:spcPts val="0"/>
              </a:spcBef>
              <a:spcAft>
                <a:spcPts val="0"/>
              </a:spcAft>
              <a:buNone/>
            </a:pPr>
            <a:r>
              <a:rPr lang="en-US" dirty="0">
                <a:latin typeface="Heebo" pitchFamily="2" charset="-79"/>
                <a:cs typeface="Heebo" pitchFamily="2" charset="-79"/>
              </a:rPr>
              <a:t> </a:t>
            </a:r>
            <a:endParaRPr dirty="0">
              <a:latin typeface="Heebo" pitchFamily="2" charset="-79"/>
              <a:cs typeface="Heebo" pitchFamily="2" charset="-79"/>
            </a:endParaRPr>
          </a:p>
        </p:txBody>
      </p:sp>
      <p:sp>
        <p:nvSpPr>
          <p:cNvPr id="200" name="Google Shape;200;p27"/>
          <p:cNvSpPr txBox="1">
            <a:spLocks noGrp="1"/>
          </p:cNvSpPr>
          <p:nvPr>
            <p:ph type="subTitle" idx="2"/>
          </p:nvPr>
        </p:nvSpPr>
        <p:spPr>
          <a:xfrm>
            <a:off x="1317925" y="2374824"/>
            <a:ext cx="6784500" cy="373500"/>
          </a:xfrm>
          <a:prstGeom prst="rect">
            <a:avLst/>
          </a:prstGeom>
        </p:spPr>
        <p:txBody>
          <a:bodyPr spcFirstLastPara="1" wrap="square" lIns="91425" tIns="91425" rIns="91425" bIns="91425" anchor="t" anchorCtr="0">
            <a:noAutofit/>
          </a:bodyPr>
          <a:lstStyle/>
          <a:p>
            <a:r>
              <a:rPr lang="en-US" dirty="0">
                <a:solidFill>
                  <a:schemeClr val="tx1"/>
                </a:solidFill>
                <a:effectLst/>
                <a:latin typeface="Heebo" pitchFamily="2" charset="-79"/>
                <a:cs typeface="Heebo" pitchFamily="2" charset="-79"/>
              </a:rPr>
              <a:t>Analyzing and visualizing data to uncover patterns and insights.</a:t>
            </a:r>
          </a:p>
        </p:txBody>
      </p:sp>
      <p:sp>
        <p:nvSpPr>
          <p:cNvPr id="201" name="Google Shape;201;p27"/>
          <p:cNvSpPr txBox="1">
            <a:spLocks noGrp="1"/>
          </p:cNvSpPr>
          <p:nvPr>
            <p:ph type="subTitle" idx="4"/>
          </p:nvPr>
        </p:nvSpPr>
        <p:spPr>
          <a:xfrm>
            <a:off x="1325301" y="4162225"/>
            <a:ext cx="6784501" cy="373500"/>
          </a:xfrm>
          <a:prstGeom prst="rect">
            <a:avLst/>
          </a:prstGeom>
        </p:spPr>
        <p:txBody>
          <a:bodyPr spcFirstLastPara="1" wrap="square" lIns="91425" tIns="91425" rIns="91425" bIns="91425" anchor="t" anchorCtr="0">
            <a:noAutofit/>
          </a:bodyPr>
          <a:lstStyle/>
          <a:p>
            <a:r>
              <a:rPr lang="en-US" dirty="0">
                <a:solidFill>
                  <a:schemeClr val="tx1"/>
                </a:solidFill>
                <a:effectLst/>
                <a:latin typeface="Heebo" pitchFamily="2" charset="-79"/>
                <a:cs typeface="Heebo" pitchFamily="2" charset="-79"/>
              </a:rPr>
              <a:t>Analyzes ratings from similar users to provide personalized movie recommendations</a:t>
            </a:r>
            <a:r>
              <a:rPr lang="en-US" dirty="0">
                <a:solidFill>
                  <a:srgbClr val="0E0E0E"/>
                </a:solidFill>
                <a:effectLst/>
                <a:latin typeface="Heebo" pitchFamily="2" charset="-79"/>
                <a:cs typeface="Heebo" pitchFamily="2" charset="-79"/>
              </a:rPr>
              <a:t>.</a:t>
            </a:r>
          </a:p>
          <a:p>
            <a:pPr marL="0" lvl="0" indent="0" algn="l" rtl="0">
              <a:spcBef>
                <a:spcPts val="0"/>
              </a:spcBef>
              <a:spcAft>
                <a:spcPts val="0"/>
              </a:spcAft>
              <a:buNone/>
            </a:pPr>
            <a:endParaRPr lang="en" dirty="0">
              <a:latin typeface="Heebo" pitchFamily="2" charset="-79"/>
              <a:cs typeface="Heebo" pitchFamily="2" charset="-79"/>
            </a:endParaRPr>
          </a:p>
        </p:txBody>
      </p:sp>
      <p:sp>
        <p:nvSpPr>
          <p:cNvPr id="202" name="Google Shape;202;p27"/>
          <p:cNvSpPr txBox="1">
            <a:spLocks noGrp="1"/>
          </p:cNvSpPr>
          <p:nvPr>
            <p:ph type="title" idx="6"/>
          </p:nvPr>
        </p:nvSpPr>
        <p:spPr>
          <a:xfrm>
            <a:off x="717926" y="2870155"/>
            <a:ext cx="600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03" name="Google Shape;203;p27"/>
          <p:cNvSpPr txBox="1">
            <a:spLocks noGrp="1"/>
          </p:cNvSpPr>
          <p:nvPr>
            <p:ph type="title" idx="7"/>
          </p:nvPr>
        </p:nvSpPr>
        <p:spPr>
          <a:xfrm>
            <a:off x="713235" y="1976464"/>
            <a:ext cx="600000" cy="7718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04" name="Google Shape;204;p27"/>
          <p:cNvSpPr txBox="1">
            <a:spLocks noGrp="1"/>
          </p:cNvSpPr>
          <p:nvPr>
            <p:ph type="title" idx="8"/>
          </p:nvPr>
        </p:nvSpPr>
        <p:spPr>
          <a:xfrm>
            <a:off x="717932" y="3763850"/>
            <a:ext cx="600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05" name="Google Shape;205;p27"/>
          <p:cNvSpPr txBox="1">
            <a:spLocks noGrp="1"/>
          </p:cNvSpPr>
          <p:nvPr>
            <p:ph type="subTitle" idx="14"/>
          </p:nvPr>
        </p:nvSpPr>
        <p:spPr>
          <a:xfrm>
            <a:off x="1325302" y="2897122"/>
            <a:ext cx="6784500" cy="46540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Heebo" pitchFamily="2" charset="-79"/>
                <a:cs typeface="Heebo" pitchFamily="2" charset="-79"/>
              </a:rPr>
              <a:t>Content-Based Recommendation</a:t>
            </a:r>
          </a:p>
        </p:txBody>
      </p:sp>
      <p:pic>
        <p:nvPicPr>
          <p:cNvPr id="206" name="Google Shape;206;p27"/>
          <p:cNvPicPr preferRelativeResize="0"/>
          <p:nvPr/>
        </p:nvPicPr>
        <p:blipFill>
          <a:blip r:embed="rId3">
            <a:alphaModFix/>
          </a:blip>
          <a:stretch>
            <a:fillRect/>
          </a:stretch>
        </p:blipFill>
        <p:spPr>
          <a:xfrm>
            <a:off x="7724575" y="2104974"/>
            <a:ext cx="1809300" cy="324827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9"/>
          <p:cNvSpPr txBox="1">
            <a:spLocks noGrp="1"/>
          </p:cNvSpPr>
          <p:nvPr>
            <p:ph type="title"/>
          </p:nvPr>
        </p:nvSpPr>
        <p:spPr>
          <a:xfrm>
            <a:off x="1291500" y="1892399"/>
            <a:ext cx="5211600" cy="158696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Preprocessing</a:t>
            </a:r>
            <a:endParaRPr dirty="0"/>
          </a:p>
        </p:txBody>
      </p:sp>
      <p:sp>
        <p:nvSpPr>
          <p:cNvPr id="219" name="Google Shape;219;p29"/>
          <p:cNvSpPr txBox="1">
            <a:spLocks noGrp="1"/>
          </p:cNvSpPr>
          <p:nvPr>
            <p:ph type="title" idx="2"/>
          </p:nvPr>
        </p:nvSpPr>
        <p:spPr>
          <a:xfrm>
            <a:off x="1291500" y="825750"/>
            <a:ext cx="1652100" cy="133626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220" name="Google Shape;220;p29"/>
          <p:cNvSpPr txBox="1">
            <a:spLocks noGrp="1"/>
          </p:cNvSpPr>
          <p:nvPr>
            <p:ph type="subTitle" idx="1"/>
          </p:nvPr>
        </p:nvSpPr>
        <p:spPr>
          <a:xfrm>
            <a:off x="1291500" y="3554550"/>
            <a:ext cx="5211600" cy="6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Heebo" pitchFamily="2" charset="-79"/>
                <a:cs typeface="Heebo" pitchFamily="2" charset="-79"/>
              </a:rPr>
              <a:t>Data Cleaning And Column Expansion</a:t>
            </a:r>
          </a:p>
          <a:p>
            <a:pPr marL="0" lvl="0" indent="0" algn="l" rtl="0">
              <a:spcBef>
                <a:spcPts val="0"/>
              </a:spcBef>
              <a:spcAft>
                <a:spcPts val="0"/>
              </a:spcAft>
              <a:buNone/>
            </a:pPr>
            <a:endParaRPr dirty="0">
              <a:latin typeface="Heebo" pitchFamily="2" charset="-79"/>
              <a:cs typeface="Heebo" pitchFamily="2" charset="-79"/>
            </a:endParaRPr>
          </a:p>
        </p:txBody>
      </p:sp>
      <p:grpSp>
        <p:nvGrpSpPr>
          <p:cNvPr id="221" name="Google Shape;221;p29"/>
          <p:cNvGrpSpPr/>
          <p:nvPr/>
        </p:nvGrpSpPr>
        <p:grpSpPr>
          <a:xfrm>
            <a:off x="6924125" y="58100"/>
            <a:ext cx="2672776" cy="5442228"/>
            <a:chOff x="6924125" y="58100"/>
            <a:chExt cx="2672776" cy="5442228"/>
          </a:xfrm>
        </p:grpSpPr>
        <p:pic>
          <p:nvPicPr>
            <p:cNvPr id="222" name="Google Shape;222;p29"/>
            <p:cNvPicPr preferRelativeResize="0"/>
            <p:nvPr/>
          </p:nvPicPr>
          <p:blipFill>
            <a:blip r:embed="rId3">
              <a:alphaModFix/>
            </a:blip>
            <a:stretch>
              <a:fillRect/>
            </a:stretch>
          </p:blipFill>
          <p:spPr>
            <a:xfrm>
              <a:off x="6924125" y="58100"/>
              <a:ext cx="2356402" cy="2943625"/>
            </a:xfrm>
            <a:prstGeom prst="rect">
              <a:avLst/>
            </a:prstGeom>
            <a:noFill/>
            <a:ln>
              <a:noFill/>
            </a:ln>
          </p:spPr>
        </p:pic>
        <p:pic>
          <p:nvPicPr>
            <p:cNvPr id="223" name="Google Shape;223;p29"/>
            <p:cNvPicPr preferRelativeResize="0"/>
            <p:nvPr/>
          </p:nvPicPr>
          <p:blipFill>
            <a:blip r:embed="rId4">
              <a:alphaModFix/>
            </a:blip>
            <a:stretch>
              <a:fillRect/>
            </a:stretch>
          </p:blipFill>
          <p:spPr>
            <a:xfrm>
              <a:off x="8023650" y="1874875"/>
              <a:ext cx="1573251" cy="1546426"/>
            </a:xfrm>
            <a:prstGeom prst="rect">
              <a:avLst/>
            </a:prstGeom>
            <a:noFill/>
            <a:ln>
              <a:noFill/>
            </a:ln>
          </p:spPr>
        </p:pic>
        <p:pic>
          <p:nvPicPr>
            <p:cNvPr id="224" name="Google Shape;224;p29"/>
            <p:cNvPicPr preferRelativeResize="0"/>
            <p:nvPr/>
          </p:nvPicPr>
          <p:blipFill>
            <a:blip r:embed="rId5">
              <a:alphaModFix/>
            </a:blip>
            <a:stretch>
              <a:fillRect/>
            </a:stretch>
          </p:blipFill>
          <p:spPr>
            <a:xfrm rot="-541385">
              <a:off x="7188451" y="2520299"/>
              <a:ext cx="1880200" cy="2850226"/>
            </a:xfrm>
            <a:prstGeom prst="rect">
              <a:avLst/>
            </a:prstGeom>
            <a:noFill/>
            <a:ln>
              <a:noFill/>
            </a:ln>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Datasets</a:t>
            </a:r>
            <a:endParaRPr dirty="0"/>
          </a:p>
        </p:txBody>
      </p:sp>
      <p:graphicFrame>
        <p:nvGraphicFramePr>
          <p:cNvPr id="185" name="Google Shape;185;p26"/>
          <p:cNvGraphicFramePr/>
          <p:nvPr>
            <p:extLst>
              <p:ext uri="{D42A27DB-BD31-4B8C-83A1-F6EECF244321}">
                <p14:modId xmlns:p14="http://schemas.microsoft.com/office/powerpoint/2010/main" val="1312067750"/>
              </p:ext>
            </p:extLst>
          </p:nvPr>
        </p:nvGraphicFramePr>
        <p:xfrm>
          <a:off x="914399" y="2076773"/>
          <a:ext cx="7028482" cy="2123897"/>
        </p:xfrm>
        <a:graphic>
          <a:graphicData uri="http://schemas.openxmlformats.org/drawingml/2006/table">
            <a:tbl>
              <a:tblPr>
                <a:noFill/>
                <a:tableStyleId>{38ABAC33-330E-4DD8-B577-AF40D271AC33}</a:tableStyleId>
              </a:tblPr>
              <a:tblGrid>
                <a:gridCol w="832753">
                  <a:extLst>
                    <a:ext uri="{9D8B030D-6E8A-4147-A177-3AD203B41FA5}">
                      <a16:colId xmlns:a16="http://schemas.microsoft.com/office/drawing/2014/main" val="20000"/>
                    </a:ext>
                  </a:extLst>
                </a:gridCol>
                <a:gridCol w="6195729">
                  <a:extLst>
                    <a:ext uri="{9D8B030D-6E8A-4147-A177-3AD203B41FA5}">
                      <a16:colId xmlns:a16="http://schemas.microsoft.com/office/drawing/2014/main" val="20001"/>
                    </a:ext>
                  </a:extLst>
                </a:gridCol>
              </a:tblGrid>
              <a:tr h="581186">
                <a:tc>
                  <a:txBody>
                    <a:bodyPr/>
                    <a:lstStyle/>
                    <a:p>
                      <a:pPr marL="0" lvl="0" indent="0" algn="l" rtl="0">
                        <a:spcBef>
                          <a:spcPts val="0"/>
                        </a:spcBef>
                        <a:spcAft>
                          <a:spcPts val="0"/>
                        </a:spcAft>
                        <a:buNone/>
                      </a:pPr>
                      <a:r>
                        <a:rPr lang="en" sz="1000" b="1" u="sng" dirty="0">
                          <a:solidFill>
                            <a:schemeClr val="hlink"/>
                          </a:solidFill>
                          <a:latin typeface="DM Sans"/>
                          <a:ea typeface="DM Sans"/>
                          <a:cs typeface="DM Sans"/>
                          <a:sym typeface="DM Sans"/>
                        </a:rPr>
                        <a:t>Movie ID</a:t>
                      </a:r>
                      <a:endParaRPr sz="10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A unique identifier for each movie in the dataset. It is used to differentiate between movies.</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20672">
                <a:tc>
                  <a:txBody>
                    <a:bodyPr/>
                    <a:lstStyle/>
                    <a:p>
                      <a:pPr marL="0" lvl="0" indent="0" algn="l" rtl="0">
                        <a:spcBef>
                          <a:spcPts val="0"/>
                        </a:spcBef>
                        <a:spcAft>
                          <a:spcPts val="0"/>
                        </a:spcAft>
                        <a:buNone/>
                      </a:pPr>
                      <a:r>
                        <a:rPr lang="en" sz="1000" b="1" u="sng" dirty="0">
                          <a:solidFill>
                            <a:schemeClr val="hlink"/>
                          </a:solidFill>
                          <a:latin typeface="DM Sans"/>
                          <a:ea typeface="DM Sans"/>
                          <a:cs typeface="DM Sans"/>
                          <a:sym typeface="DM Sans"/>
                        </a:rPr>
                        <a:t>Title</a:t>
                      </a:r>
                      <a:endParaRPr sz="10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000" dirty="0">
                          <a:solidFill>
                            <a:schemeClr val="dk1"/>
                          </a:solidFill>
                          <a:latin typeface="DM Sans"/>
                          <a:ea typeface="DM Sans"/>
                          <a:cs typeface="DM Sans"/>
                          <a:sym typeface="DM Sans"/>
                        </a:rPr>
                        <a:t>The name of the movie, including additional information like the release year (e.g., The Matrix (1999)).</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822039">
                <a:tc>
                  <a:txBody>
                    <a:bodyPr/>
                    <a:lstStyle/>
                    <a:p>
                      <a:pPr marL="0" lvl="0" indent="0" algn="l" rtl="0">
                        <a:spcBef>
                          <a:spcPts val="0"/>
                        </a:spcBef>
                        <a:spcAft>
                          <a:spcPts val="0"/>
                        </a:spcAft>
                        <a:buNone/>
                      </a:pPr>
                      <a:r>
                        <a:rPr lang="en-US" sz="1000" b="1" u="sng" dirty="0">
                          <a:solidFill>
                            <a:schemeClr val="dk1"/>
                          </a:solidFill>
                          <a:latin typeface="DM Sans"/>
                          <a:ea typeface="DM Sans"/>
                          <a:cs typeface="DM Sans"/>
                          <a:sym typeface="DM Sans"/>
                        </a:rPr>
                        <a:t>Genre</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The categories or genres of the movie, such as Action, Comedy, Drama, etc. Some movies may belong to multiple genres, which could be listed in a delimited format.</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186" name="Google Shape;186;p26"/>
          <p:cNvSpPr txBox="1"/>
          <p:nvPr/>
        </p:nvSpPr>
        <p:spPr>
          <a:xfrm>
            <a:off x="720000" y="975788"/>
            <a:ext cx="7704000" cy="305737"/>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chemeClr val="dk1"/>
                </a:solidFill>
                <a:latin typeface="DM Sans"/>
                <a:ea typeface="DM Sans"/>
                <a:cs typeface="DM Sans"/>
                <a:sym typeface="DM Sans"/>
              </a:rPr>
              <a:t>We Have Four CSV :</a:t>
            </a:r>
            <a:endParaRPr sz="1200" dirty="0">
              <a:solidFill>
                <a:schemeClr val="dk1"/>
              </a:solidFill>
              <a:latin typeface="DM Sans"/>
              <a:ea typeface="DM Sans"/>
              <a:cs typeface="DM Sans"/>
              <a:sym typeface="DM Sans"/>
            </a:endParaRPr>
          </a:p>
        </p:txBody>
      </p:sp>
      <p:sp>
        <p:nvSpPr>
          <p:cNvPr id="187" name="Google Shape;187;p26"/>
          <p:cNvSpPr txBox="1"/>
          <p:nvPr/>
        </p:nvSpPr>
        <p:spPr>
          <a:xfrm>
            <a:off x="774914" y="1310500"/>
            <a:ext cx="2316997" cy="50178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chemeClr val="dk1"/>
                </a:solidFill>
                <a:latin typeface="DM Sans"/>
                <a:ea typeface="DM Sans"/>
                <a:cs typeface="DM Sans"/>
                <a:sym typeface="DM Sans"/>
              </a:rPr>
              <a:t>1- Movies CSV </a:t>
            </a:r>
            <a:endParaRPr sz="1600" b="1" u="sng" dirty="0">
              <a:solidFill>
                <a:schemeClr val="dk1"/>
              </a:solidFill>
              <a:latin typeface="DM Sans"/>
              <a:ea typeface="DM Sans"/>
              <a:cs typeface="DM Sans"/>
              <a:sym typeface="DM Sans"/>
            </a:endParaRPr>
          </a:p>
        </p:txBody>
      </p:sp>
      <p:sp>
        <p:nvSpPr>
          <p:cNvPr id="188" name="Google Shape;188;p26"/>
          <p:cNvSpPr txBox="1"/>
          <p:nvPr/>
        </p:nvSpPr>
        <p:spPr>
          <a:xfrm>
            <a:off x="3773837" y="4448480"/>
            <a:ext cx="3587856" cy="6950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chemeClr val="dk1"/>
                </a:solidFill>
                <a:latin typeface="DM Sans"/>
                <a:ea typeface="DM Sans"/>
                <a:cs typeface="DM Sans"/>
                <a:sym typeface="DM Sans"/>
              </a:rPr>
              <a:t>Number of columns and rows in this csv:</a:t>
            </a:r>
            <a:br>
              <a:rPr lang="en" sz="1000" b="1" dirty="0">
                <a:solidFill>
                  <a:schemeClr val="dk1"/>
                </a:solidFill>
                <a:latin typeface="DM Sans"/>
                <a:ea typeface="DM Sans"/>
                <a:cs typeface="DM Sans"/>
                <a:sym typeface="DM Sans"/>
              </a:rPr>
            </a:br>
            <a:r>
              <a:rPr lang="en" sz="1000" b="1" u="sng" dirty="0">
                <a:solidFill>
                  <a:schemeClr val="hlink"/>
                </a:solidFill>
                <a:latin typeface="DM Sans"/>
                <a:ea typeface="DM Sans"/>
                <a:cs typeface="DM Sans"/>
                <a:sym typeface="DM Sans"/>
              </a:rPr>
              <a:t>87586</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Row </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3</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columns</a:t>
            </a:r>
            <a:r>
              <a:rPr lang="en" sz="1000" b="1" dirty="0">
                <a:solidFill>
                  <a:schemeClr val="dk1"/>
                </a:solidFill>
                <a:latin typeface="DM Sans"/>
                <a:ea typeface="DM Sans"/>
                <a:cs typeface="DM Sans"/>
                <a:sym typeface="DM Sans"/>
              </a:rPr>
              <a:t> </a:t>
            </a:r>
            <a:endParaRPr sz="1000" b="1" dirty="0">
              <a:solidFill>
                <a:schemeClr val="dk1"/>
              </a:solidFill>
              <a:latin typeface="DM Sans"/>
              <a:ea typeface="DM Sans"/>
              <a:cs typeface="DM Sans"/>
              <a:sym typeface="DM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a:extLst>
            <a:ext uri="{FF2B5EF4-FFF2-40B4-BE49-F238E27FC236}">
              <a16:creationId xmlns:a16="http://schemas.microsoft.com/office/drawing/2014/main" id="{BA5E665A-9D1D-11E1-9616-77F1727C9C0E}"/>
            </a:ext>
          </a:extLst>
        </p:cNvPr>
        <p:cNvGrpSpPr/>
        <p:nvPr/>
      </p:nvGrpSpPr>
      <p:grpSpPr>
        <a:xfrm>
          <a:off x="0" y="0"/>
          <a:ext cx="0" cy="0"/>
          <a:chOff x="0" y="0"/>
          <a:chExt cx="0" cy="0"/>
        </a:xfrm>
      </p:grpSpPr>
      <p:sp>
        <p:nvSpPr>
          <p:cNvPr id="184" name="Google Shape;184;p26">
            <a:extLst>
              <a:ext uri="{FF2B5EF4-FFF2-40B4-BE49-F238E27FC236}">
                <a16:creationId xmlns:a16="http://schemas.microsoft.com/office/drawing/2014/main" id="{FB4041C5-C4F9-19AB-4F48-91452F770176}"/>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Datasets</a:t>
            </a:r>
            <a:endParaRPr dirty="0"/>
          </a:p>
        </p:txBody>
      </p:sp>
      <p:graphicFrame>
        <p:nvGraphicFramePr>
          <p:cNvPr id="185" name="Google Shape;185;p26">
            <a:extLst>
              <a:ext uri="{FF2B5EF4-FFF2-40B4-BE49-F238E27FC236}">
                <a16:creationId xmlns:a16="http://schemas.microsoft.com/office/drawing/2014/main" id="{73B0BC8F-CB61-CE4E-57C0-7AB17D106A7B}"/>
              </a:ext>
            </a:extLst>
          </p:cNvPr>
          <p:cNvGraphicFramePr/>
          <p:nvPr>
            <p:extLst>
              <p:ext uri="{D42A27DB-BD31-4B8C-83A1-F6EECF244321}">
                <p14:modId xmlns:p14="http://schemas.microsoft.com/office/powerpoint/2010/main" val="1596903344"/>
              </p:ext>
            </p:extLst>
          </p:nvPr>
        </p:nvGraphicFramePr>
        <p:xfrm>
          <a:off x="844657" y="2076773"/>
          <a:ext cx="7167967" cy="2123897"/>
        </p:xfrm>
        <a:graphic>
          <a:graphicData uri="http://schemas.openxmlformats.org/drawingml/2006/table">
            <a:tbl>
              <a:tblPr>
                <a:noFill/>
                <a:tableStyleId>{38ABAC33-330E-4DD8-B577-AF40D271AC33}</a:tableStyleId>
              </a:tblPr>
              <a:tblGrid>
                <a:gridCol w="849279">
                  <a:extLst>
                    <a:ext uri="{9D8B030D-6E8A-4147-A177-3AD203B41FA5}">
                      <a16:colId xmlns:a16="http://schemas.microsoft.com/office/drawing/2014/main" val="20000"/>
                    </a:ext>
                  </a:extLst>
                </a:gridCol>
                <a:gridCol w="6318688">
                  <a:extLst>
                    <a:ext uri="{9D8B030D-6E8A-4147-A177-3AD203B41FA5}">
                      <a16:colId xmlns:a16="http://schemas.microsoft.com/office/drawing/2014/main" val="20001"/>
                    </a:ext>
                  </a:extLst>
                </a:gridCol>
              </a:tblGrid>
              <a:tr h="581186">
                <a:tc>
                  <a:txBody>
                    <a:bodyPr/>
                    <a:lstStyle/>
                    <a:p>
                      <a:pPr marL="0" lvl="0" indent="0" algn="l" rtl="0">
                        <a:spcBef>
                          <a:spcPts val="0"/>
                        </a:spcBef>
                        <a:spcAft>
                          <a:spcPts val="0"/>
                        </a:spcAft>
                        <a:buNone/>
                      </a:pPr>
                      <a:r>
                        <a:rPr lang="en" sz="1000" b="1" u="sng" dirty="0">
                          <a:solidFill>
                            <a:schemeClr val="hlink"/>
                          </a:solidFill>
                          <a:latin typeface="DM Sans"/>
                          <a:ea typeface="DM Sans"/>
                          <a:cs typeface="DM Sans"/>
                          <a:sym typeface="DM Sans"/>
                        </a:rPr>
                        <a:t>Movie ID</a:t>
                      </a:r>
                      <a:endParaRPr sz="10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A unique identifier for each movie in the dataset. It is used to differentiate between movies.</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20672">
                <a:tc>
                  <a:txBody>
                    <a:bodyPr/>
                    <a:lstStyle/>
                    <a:p>
                      <a:pPr marL="0" lvl="0" indent="0" algn="l" rtl="0">
                        <a:spcBef>
                          <a:spcPts val="0"/>
                        </a:spcBef>
                        <a:spcAft>
                          <a:spcPts val="0"/>
                        </a:spcAft>
                        <a:buNone/>
                      </a:pPr>
                      <a:r>
                        <a:rPr lang="en-US" sz="1000" b="1" u="sng" dirty="0" err="1">
                          <a:solidFill>
                            <a:schemeClr val="dk1"/>
                          </a:solidFill>
                          <a:latin typeface="DM Sans"/>
                          <a:ea typeface="DM Sans"/>
                          <a:cs typeface="DM Sans"/>
                          <a:sym typeface="DM Sans"/>
                        </a:rPr>
                        <a:t>ImdbId</a:t>
                      </a:r>
                      <a:endParaRPr lang="en-US" sz="1000" b="1" u="sng" dirty="0">
                        <a:solidFill>
                          <a:schemeClr val="dk1"/>
                        </a:solidFill>
                        <a:latin typeface="DM Sans"/>
                        <a:ea typeface="DM Sans"/>
                        <a:cs typeface="DM Sans"/>
                        <a:sym typeface="DM Sans"/>
                      </a:endParaRPr>
                    </a:p>
                    <a:p>
                      <a:pPr marL="0" lvl="0" indent="0" algn="l" rtl="0">
                        <a:spcBef>
                          <a:spcPts val="0"/>
                        </a:spcBef>
                        <a:spcAft>
                          <a:spcPts val="0"/>
                        </a:spcAft>
                        <a:buNone/>
                      </a:pPr>
                      <a:endParaRPr sz="10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000" dirty="0">
                          <a:solidFill>
                            <a:schemeClr val="dk1"/>
                          </a:solidFill>
                          <a:latin typeface="DM Sans"/>
                          <a:ea typeface="DM Sans"/>
                          <a:cs typeface="DM Sans"/>
                          <a:sym typeface="DM Sans"/>
                        </a:rPr>
                        <a:t>The unique identifier for the movie from IMDb (Internet Movie Database), allowing cross-referencing with external sources for additional metadata.</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82203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1" u="sng" dirty="0" err="1">
                          <a:solidFill>
                            <a:schemeClr val="dk1"/>
                          </a:solidFill>
                          <a:latin typeface="DM Sans"/>
                          <a:ea typeface="DM Sans"/>
                          <a:cs typeface="DM Sans"/>
                          <a:sym typeface="DM Sans"/>
                        </a:rPr>
                        <a:t>TmdbId</a:t>
                      </a:r>
                      <a:endParaRPr lang="en-US" sz="1000" b="1" u="sng" dirty="0">
                        <a:solidFill>
                          <a:schemeClr val="dk1"/>
                        </a:solidFill>
                        <a:latin typeface="DM Sans"/>
                        <a:ea typeface="DM Sans"/>
                        <a:cs typeface="DM Sans"/>
                        <a:sym typeface="DM Sans"/>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0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The unique identifier for the movie from </a:t>
                      </a:r>
                      <a:r>
                        <a:rPr lang="en-US" sz="1000" dirty="0" err="1">
                          <a:solidFill>
                            <a:schemeClr val="dk1"/>
                          </a:solidFill>
                          <a:latin typeface="DM Sans"/>
                          <a:ea typeface="DM Sans"/>
                          <a:cs typeface="DM Sans"/>
                          <a:sym typeface="DM Sans"/>
                        </a:rPr>
                        <a:t>TMDb</a:t>
                      </a:r>
                      <a:r>
                        <a:rPr lang="en-US" sz="1000" dirty="0">
                          <a:solidFill>
                            <a:schemeClr val="dk1"/>
                          </a:solidFill>
                          <a:latin typeface="DM Sans"/>
                          <a:ea typeface="DM Sans"/>
                          <a:cs typeface="DM Sans"/>
                          <a:sym typeface="DM Sans"/>
                        </a:rPr>
                        <a:t> (The Movie Database), another resource for movie information.</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186" name="Google Shape;186;p26">
            <a:extLst>
              <a:ext uri="{FF2B5EF4-FFF2-40B4-BE49-F238E27FC236}">
                <a16:creationId xmlns:a16="http://schemas.microsoft.com/office/drawing/2014/main" id="{7DE5EC3F-5D1B-2705-2F1C-4ACA2DFF8DE0}"/>
              </a:ext>
            </a:extLst>
          </p:cNvPr>
          <p:cNvSpPr txBox="1"/>
          <p:nvPr/>
        </p:nvSpPr>
        <p:spPr>
          <a:xfrm>
            <a:off x="720000" y="975788"/>
            <a:ext cx="7704000" cy="305737"/>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chemeClr val="dk1"/>
                </a:solidFill>
                <a:latin typeface="DM Sans"/>
                <a:ea typeface="DM Sans"/>
                <a:cs typeface="DM Sans"/>
                <a:sym typeface="DM Sans"/>
              </a:rPr>
              <a:t>We Have Four CSV :</a:t>
            </a:r>
            <a:endParaRPr sz="1200" dirty="0">
              <a:solidFill>
                <a:schemeClr val="dk1"/>
              </a:solidFill>
              <a:latin typeface="DM Sans"/>
              <a:ea typeface="DM Sans"/>
              <a:cs typeface="DM Sans"/>
              <a:sym typeface="DM Sans"/>
            </a:endParaRPr>
          </a:p>
        </p:txBody>
      </p:sp>
      <p:sp>
        <p:nvSpPr>
          <p:cNvPr id="187" name="Google Shape;187;p26">
            <a:extLst>
              <a:ext uri="{FF2B5EF4-FFF2-40B4-BE49-F238E27FC236}">
                <a16:creationId xmlns:a16="http://schemas.microsoft.com/office/drawing/2014/main" id="{2B3DF772-DFDE-656F-25B1-67EA306FB325}"/>
              </a:ext>
            </a:extLst>
          </p:cNvPr>
          <p:cNvSpPr txBox="1"/>
          <p:nvPr/>
        </p:nvSpPr>
        <p:spPr>
          <a:xfrm>
            <a:off x="774914" y="1310500"/>
            <a:ext cx="2316997" cy="50178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chemeClr val="dk1"/>
                </a:solidFill>
                <a:latin typeface="DM Sans"/>
                <a:ea typeface="DM Sans"/>
                <a:cs typeface="DM Sans"/>
                <a:sym typeface="DM Sans"/>
              </a:rPr>
              <a:t>2- Links CSV </a:t>
            </a:r>
            <a:endParaRPr sz="1600" b="1" u="sng" dirty="0">
              <a:solidFill>
                <a:schemeClr val="dk1"/>
              </a:solidFill>
              <a:latin typeface="DM Sans"/>
              <a:ea typeface="DM Sans"/>
              <a:cs typeface="DM Sans"/>
              <a:sym typeface="DM Sans"/>
            </a:endParaRPr>
          </a:p>
        </p:txBody>
      </p:sp>
      <p:sp>
        <p:nvSpPr>
          <p:cNvPr id="188" name="Google Shape;188;p26">
            <a:extLst>
              <a:ext uri="{FF2B5EF4-FFF2-40B4-BE49-F238E27FC236}">
                <a16:creationId xmlns:a16="http://schemas.microsoft.com/office/drawing/2014/main" id="{A9C4278B-E76E-974A-AF56-1E9CF956F1E1}"/>
              </a:ext>
            </a:extLst>
          </p:cNvPr>
          <p:cNvSpPr txBox="1"/>
          <p:nvPr/>
        </p:nvSpPr>
        <p:spPr>
          <a:xfrm>
            <a:off x="3773837" y="4448480"/>
            <a:ext cx="3587856" cy="6950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chemeClr val="dk1"/>
                </a:solidFill>
                <a:latin typeface="DM Sans"/>
                <a:ea typeface="DM Sans"/>
                <a:cs typeface="DM Sans"/>
                <a:sym typeface="DM Sans"/>
              </a:rPr>
              <a:t>Number of columns and rows in this csv:</a:t>
            </a:r>
            <a:br>
              <a:rPr lang="en" sz="1000" b="1" dirty="0">
                <a:solidFill>
                  <a:schemeClr val="dk1"/>
                </a:solidFill>
                <a:latin typeface="DM Sans"/>
                <a:ea typeface="DM Sans"/>
                <a:cs typeface="DM Sans"/>
                <a:sym typeface="DM Sans"/>
              </a:rPr>
            </a:br>
            <a:r>
              <a:rPr lang="en" sz="1000" b="1" u="sng" dirty="0">
                <a:solidFill>
                  <a:schemeClr val="hlink"/>
                </a:solidFill>
                <a:latin typeface="DM Sans"/>
                <a:ea typeface="DM Sans"/>
                <a:cs typeface="DM Sans"/>
                <a:sym typeface="DM Sans"/>
              </a:rPr>
              <a:t>87586</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Row </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3</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columns</a:t>
            </a:r>
            <a:r>
              <a:rPr lang="en" sz="1000" b="1" dirty="0">
                <a:solidFill>
                  <a:schemeClr val="dk1"/>
                </a:solidFill>
                <a:latin typeface="DM Sans"/>
                <a:ea typeface="DM Sans"/>
                <a:cs typeface="DM Sans"/>
                <a:sym typeface="DM Sans"/>
              </a:rPr>
              <a:t> </a:t>
            </a:r>
            <a:endParaRPr sz="1000" b="1" dirty="0">
              <a:solidFill>
                <a:schemeClr val="dk1"/>
              </a:solidFill>
              <a:latin typeface="DM Sans"/>
              <a:ea typeface="DM Sans"/>
              <a:cs typeface="DM Sans"/>
              <a:sym typeface="DM Sans"/>
            </a:endParaRPr>
          </a:p>
        </p:txBody>
      </p:sp>
    </p:spTree>
    <p:extLst>
      <p:ext uri="{BB962C8B-B14F-4D97-AF65-F5344CB8AC3E}">
        <p14:creationId xmlns:p14="http://schemas.microsoft.com/office/powerpoint/2010/main" val="3560016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a:extLst>
            <a:ext uri="{FF2B5EF4-FFF2-40B4-BE49-F238E27FC236}">
              <a16:creationId xmlns:a16="http://schemas.microsoft.com/office/drawing/2014/main" id="{F2152FB5-AB54-959B-8FC8-5B4E194F9B46}"/>
            </a:ext>
          </a:extLst>
        </p:cNvPr>
        <p:cNvGrpSpPr/>
        <p:nvPr/>
      </p:nvGrpSpPr>
      <p:grpSpPr>
        <a:xfrm>
          <a:off x="0" y="0"/>
          <a:ext cx="0" cy="0"/>
          <a:chOff x="0" y="0"/>
          <a:chExt cx="0" cy="0"/>
        </a:xfrm>
      </p:grpSpPr>
      <p:sp>
        <p:nvSpPr>
          <p:cNvPr id="184" name="Google Shape;184;p26">
            <a:extLst>
              <a:ext uri="{FF2B5EF4-FFF2-40B4-BE49-F238E27FC236}">
                <a16:creationId xmlns:a16="http://schemas.microsoft.com/office/drawing/2014/main" id="{F9A7F058-5657-3426-89F5-3D0E1C29CFB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Datasets</a:t>
            </a:r>
            <a:endParaRPr dirty="0"/>
          </a:p>
        </p:txBody>
      </p:sp>
      <p:graphicFrame>
        <p:nvGraphicFramePr>
          <p:cNvPr id="185" name="Google Shape;185;p26">
            <a:extLst>
              <a:ext uri="{FF2B5EF4-FFF2-40B4-BE49-F238E27FC236}">
                <a16:creationId xmlns:a16="http://schemas.microsoft.com/office/drawing/2014/main" id="{14DDE30B-56D5-1489-EEDB-71F4EE4725C1}"/>
              </a:ext>
            </a:extLst>
          </p:cNvPr>
          <p:cNvGraphicFramePr/>
          <p:nvPr>
            <p:extLst>
              <p:ext uri="{D42A27DB-BD31-4B8C-83A1-F6EECF244321}">
                <p14:modId xmlns:p14="http://schemas.microsoft.com/office/powerpoint/2010/main" val="2238417740"/>
              </p:ext>
            </p:extLst>
          </p:nvPr>
        </p:nvGraphicFramePr>
        <p:xfrm>
          <a:off x="829158" y="1747278"/>
          <a:ext cx="7223224" cy="2420434"/>
        </p:xfrm>
        <a:graphic>
          <a:graphicData uri="http://schemas.openxmlformats.org/drawingml/2006/table">
            <a:tbl>
              <a:tblPr>
                <a:noFill/>
                <a:tableStyleId>{38ABAC33-330E-4DD8-B577-AF40D271AC33}</a:tableStyleId>
              </a:tblPr>
              <a:tblGrid>
                <a:gridCol w="890875">
                  <a:extLst>
                    <a:ext uri="{9D8B030D-6E8A-4147-A177-3AD203B41FA5}">
                      <a16:colId xmlns:a16="http://schemas.microsoft.com/office/drawing/2014/main" val="20000"/>
                    </a:ext>
                  </a:extLst>
                </a:gridCol>
                <a:gridCol w="6332349">
                  <a:extLst>
                    <a:ext uri="{9D8B030D-6E8A-4147-A177-3AD203B41FA5}">
                      <a16:colId xmlns:a16="http://schemas.microsoft.com/office/drawing/2014/main" val="20001"/>
                    </a:ext>
                  </a:extLst>
                </a:gridCol>
              </a:tblGrid>
              <a:tr h="477513">
                <a:tc>
                  <a:txBody>
                    <a:bodyPr/>
                    <a:lstStyle/>
                    <a:p>
                      <a:pPr marL="0" lvl="0" indent="0" algn="l" rtl="0">
                        <a:spcBef>
                          <a:spcPts val="0"/>
                        </a:spcBef>
                        <a:spcAft>
                          <a:spcPts val="0"/>
                        </a:spcAft>
                        <a:buNone/>
                      </a:pPr>
                      <a:r>
                        <a:rPr lang="en" sz="1000" b="1" u="sng" dirty="0">
                          <a:solidFill>
                            <a:schemeClr val="hlink"/>
                          </a:solidFill>
                          <a:latin typeface="DM Sans"/>
                          <a:ea typeface="DM Sans"/>
                          <a:cs typeface="DM Sans"/>
                          <a:sym typeface="DM Sans"/>
                        </a:rPr>
                        <a:t>Movie ID</a:t>
                      </a:r>
                      <a:endParaRPr sz="10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A unique identifier for each movie in the dataset. It is used to differentiate between movies.</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92117">
                <a:tc>
                  <a:txBody>
                    <a:bodyPr/>
                    <a:lstStyle/>
                    <a:p>
                      <a:pPr marL="0" lvl="0" indent="0" algn="l" rtl="0">
                        <a:spcBef>
                          <a:spcPts val="0"/>
                        </a:spcBef>
                        <a:spcAft>
                          <a:spcPts val="0"/>
                        </a:spcAft>
                        <a:buNone/>
                      </a:pPr>
                      <a:r>
                        <a:rPr lang="en" sz="1000" b="1" u="sng" dirty="0">
                          <a:solidFill>
                            <a:schemeClr val="hlink"/>
                          </a:solidFill>
                          <a:latin typeface="DM Sans"/>
                          <a:ea typeface="DM Sans"/>
                          <a:cs typeface="DM Sans"/>
                          <a:sym typeface="DM Sans"/>
                        </a:rPr>
                        <a:t>User ID</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000" dirty="0">
                          <a:solidFill>
                            <a:schemeClr val="dk1"/>
                          </a:solidFill>
                          <a:latin typeface="DM Sans"/>
                          <a:ea typeface="DM Sans"/>
                          <a:cs typeface="DM Sans"/>
                          <a:sym typeface="DM Sans"/>
                        </a:rPr>
                        <a:t>A unique identifier for each user in the dataset. This helps track user-specific activities like ratings and tags.</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675402">
                <a:tc>
                  <a:txBody>
                    <a:bodyPr/>
                    <a:lstStyle/>
                    <a:p>
                      <a:pPr marL="0" lvl="0" indent="0" algn="l" rtl="0">
                        <a:spcBef>
                          <a:spcPts val="0"/>
                        </a:spcBef>
                        <a:spcAft>
                          <a:spcPts val="0"/>
                        </a:spcAft>
                        <a:buNone/>
                      </a:pPr>
                      <a:r>
                        <a:rPr lang="en-US" sz="1000" b="1" u="sng" dirty="0">
                          <a:solidFill>
                            <a:schemeClr val="dk1"/>
                          </a:solidFill>
                          <a:latin typeface="DM Sans"/>
                          <a:ea typeface="DM Sans"/>
                          <a:cs typeface="DM Sans"/>
                          <a:sym typeface="DM Sans"/>
                        </a:rPr>
                        <a:t>Ratings</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A numeric value representing the user’s rating for a specific movie. Ratings typically fall within a predefined scale (e.g., 1 to 5 or 0.5 to 5).</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67540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1" u="sng" dirty="0">
                          <a:solidFill>
                            <a:schemeClr val="dk1"/>
                          </a:solidFill>
                          <a:latin typeface="DM Sans"/>
                          <a:ea typeface="DM Sans"/>
                          <a:cs typeface="DM Sans"/>
                          <a:sym typeface="DM Sans"/>
                        </a:rPr>
                        <a:t>timestamp</a:t>
                      </a:r>
                    </a:p>
                    <a:p>
                      <a:pPr marL="0" lvl="0" indent="0" algn="l" rtl="0">
                        <a:spcBef>
                          <a:spcPts val="0"/>
                        </a:spcBef>
                        <a:spcAft>
                          <a:spcPts val="0"/>
                        </a:spcAft>
                        <a:buNone/>
                      </a:pPr>
                      <a:endParaRPr lang="en-US" sz="10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lgn="ctr">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The date and time when the user gave their rating for the movie, recorded in Unix timestamp format.</a:t>
                      </a:r>
                    </a:p>
                  </a:txBody>
                  <a:tcPr marL="91425" marR="91425" marT="0" marB="0" anchor="ctr">
                    <a:lnL w="9525" cap="flat" cmpd="sng" algn="ctr">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737927663"/>
                  </a:ext>
                </a:extLst>
              </a:tr>
            </a:tbl>
          </a:graphicData>
        </a:graphic>
      </p:graphicFrame>
      <p:sp>
        <p:nvSpPr>
          <p:cNvPr id="186" name="Google Shape;186;p26">
            <a:extLst>
              <a:ext uri="{FF2B5EF4-FFF2-40B4-BE49-F238E27FC236}">
                <a16:creationId xmlns:a16="http://schemas.microsoft.com/office/drawing/2014/main" id="{A4B1843B-6EEC-FFCF-031B-B8F38B5C0270}"/>
              </a:ext>
            </a:extLst>
          </p:cNvPr>
          <p:cNvSpPr txBox="1"/>
          <p:nvPr/>
        </p:nvSpPr>
        <p:spPr>
          <a:xfrm>
            <a:off x="720000" y="975788"/>
            <a:ext cx="7704000" cy="305737"/>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chemeClr val="dk1"/>
                </a:solidFill>
                <a:latin typeface="DM Sans"/>
                <a:ea typeface="DM Sans"/>
                <a:cs typeface="DM Sans"/>
                <a:sym typeface="DM Sans"/>
              </a:rPr>
              <a:t>We Have Four CSV :</a:t>
            </a:r>
            <a:endParaRPr sz="1200" dirty="0">
              <a:solidFill>
                <a:schemeClr val="dk1"/>
              </a:solidFill>
              <a:latin typeface="DM Sans"/>
              <a:ea typeface="DM Sans"/>
              <a:cs typeface="DM Sans"/>
              <a:sym typeface="DM Sans"/>
            </a:endParaRPr>
          </a:p>
        </p:txBody>
      </p:sp>
      <p:sp>
        <p:nvSpPr>
          <p:cNvPr id="187" name="Google Shape;187;p26">
            <a:extLst>
              <a:ext uri="{FF2B5EF4-FFF2-40B4-BE49-F238E27FC236}">
                <a16:creationId xmlns:a16="http://schemas.microsoft.com/office/drawing/2014/main" id="{FDE1CE4E-DBF1-6B0B-6BE3-32469F4D2EDE}"/>
              </a:ext>
            </a:extLst>
          </p:cNvPr>
          <p:cNvSpPr txBox="1"/>
          <p:nvPr/>
        </p:nvSpPr>
        <p:spPr>
          <a:xfrm>
            <a:off x="774914" y="1310500"/>
            <a:ext cx="2316997" cy="50178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chemeClr val="dk1"/>
                </a:solidFill>
                <a:latin typeface="DM Sans"/>
                <a:ea typeface="DM Sans"/>
                <a:cs typeface="DM Sans"/>
                <a:sym typeface="DM Sans"/>
              </a:rPr>
              <a:t>3- Ratings CSV </a:t>
            </a:r>
            <a:endParaRPr sz="1600" b="1" u="sng" dirty="0">
              <a:solidFill>
                <a:schemeClr val="dk1"/>
              </a:solidFill>
              <a:latin typeface="DM Sans"/>
              <a:ea typeface="DM Sans"/>
              <a:cs typeface="DM Sans"/>
              <a:sym typeface="DM Sans"/>
            </a:endParaRPr>
          </a:p>
        </p:txBody>
      </p:sp>
      <p:sp>
        <p:nvSpPr>
          <p:cNvPr id="188" name="Google Shape;188;p26">
            <a:extLst>
              <a:ext uri="{FF2B5EF4-FFF2-40B4-BE49-F238E27FC236}">
                <a16:creationId xmlns:a16="http://schemas.microsoft.com/office/drawing/2014/main" id="{D6BB3CF6-A5AC-AC4D-4CEA-072B46C59180}"/>
              </a:ext>
            </a:extLst>
          </p:cNvPr>
          <p:cNvSpPr txBox="1"/>
          <p:nvPr/>
        </p:nvSpPr>
        <p:spPr>
          <a:xfrm>
            <a:off x="3773837" y="4448480"/>
            <a:ext cx="3587856" cy="6950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chemeClr val="dk1"/>
                </a:solidFill>
                <a:latin typeface="DM Sans"/>
                <a:ea typeface="DM Sans"/>
                <a:cs typeface="DM Sans"/>
                <a:sym typeface="DM Sans"/>
              </a:rPr>
              <a:t>Number of columns and rows in this csv:</a:t>
            </a:r>
            <a:br>
              <a:rPr lang="en" sz="1000" b="1" dirty="0">
                <a:solidFill>
                  <a:schemeClr val="dk1"/>
                </a:solidFill>
                <a:latin typeface="DM Sans"/>
                <a:ea typeface="DM Sans"/>
                <a:cs typeface="DM Sans"/>
                <a:sym typeface="DM Sans"/>
              </a:rPr>
            </a:br>
            <a:r>
              <a:rPr lang="en" sz="1000" b="1" u="sng" dirty="0">
                <a:solidFill>
                  <a:schemeClr val="hlink"/>
                </a:solidFill>
                <a:latin typeface="DM Sans"/>
                <a:ea typeface="DM Sans"/>
                <a:cs typeface="DM Sans"/>
                <a:sym typeface="DM Sans"/>
              </a:rPr>
              <a:t>1048567</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Row </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4</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columns</a:t>
            </a:r>
            <a:r>
              <a:rPr lang="en" sz="1000" b="1" dirty="0">
                <a:solidFill>
                  <a:schemeClr val="dk1"/>
                </a:solidFill>
                <a:latin typeface="DM Sans"/>
                <a:ea typeface="DM Sans"/>
                <a:cs typeface="DM Sans"/>
                <a:sym typeface="DM Sans"/>
              </a:rPr>
              <a:t> </a:t>
            </a:r>
            <a:endParaRPr sz="1000" b="1" dirty="0">
              <a:solidFill>
                <a:schemeClr val="dk1"/>
              </a:solidFill>
              <a:latin typeface="DM Sans"/>
              <a:ea typeface="DM Sans"/>
              <a:cs typeface="DM Sans"/>
              <a:sym typeface="DM Sans"/>
            </a:endParaRPr>
          </a:p>
        </p:txBody>
      </p:sp>
    </p:spTree>
    <p:extLst>
      <p:ext uri="{BB962C8B-B14F-4D97-AF65-F5344CB8AC3E}">
        <p14:creationId xmlns:p14="http://schemas.microsoft.com/office/powerpoint/2010/main" val="2173582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a:extLst>
            <a:ext uri="{FF2B5EF4-FFF2-40B4-BE49-F238E27FC236}">
              <a16:creationId xmlns:a16="http://schemas.microsoft.com/office/drawing/2014/main" id="{10169E63-0D4A-EBC7-EC23-E824FDF12E8B}"/>
            </a:ext>
          </a:extLst>
        </p:cNvPr>
        <p:cNvGrpSpPr/>
        <p:nvPr/>
      </p:nvGrpSpPr>
      <p:grpSpPr>
        <a:xfrm>
          <a:off x="0" y="0"/>
          <a:ext cx="0" cy="0"/>
          <a:chOff x="0" y="0"/>
          <a:chExt cx="0" cy="0"/>
        </a:xfrm>
      </p:grpSpPr>
      <p:sp>
        <p:nvSpPr>
          <p:cNvPr id="184" name="Google Shape;184;p26">
            <a:extLst>
              <a:ext uri="{FF2B5EF4-FFF2-40B4-BE49-F238E27FC236}">
                <a16:creationId xmlns:a16="http://schemas.microsoft.com/office/drawing/2014/main" id="{DFF940DC-1630-2EF5-A044-729EFC1DC3C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Datasets</a:t>
            </a:r>
            <a:endParaRPr dirty="0"/>
          </a:p>
        </p:txBody>
      </p:sp>
      <p:graphicFrame>
        <p:nvGraphicFramePr>
          <p:cNvPr id="185" name="Google Shape;185;p26">
            <a:extLst>
              <a:ext uri="{FF2B5EF4-FFF2-40B4-BE49-F238E27FC236}">
                <a16:creationId xmlns:a16="http://schemas.microsoft.com/office/drawing/2014/main" id="{E375F30B-9A61-19AB-6136-A500B12602FB}"/>
              </a:ext>
            </a:extLst>
          </p:cNvPr>
          <p:cNvGraphicFramePr/>
          <p:nvPr>
            <p:extLst>
              <p:ext uri="{D42A27DB-BD31-4B8C-83A1-F6EECF244321}">
                <p14:modId xmlns:p14="http://schemas.microsoft.com/office/powerpoint/2010/main" val="2932849008"/>
              </p:ext>
            </p:extLst>
          </p:nvPr>
        </p:nvGraphicFramePr>
        <p:xfrm>
          <a:off x="829158" y="1747278"/>
          <a:ext cx="7223224" cy="2420434"/>
        </p:xfrm>
        <a:graphic>
          <a:graphicData uri="http://schemas.openxmlformats.org/drawingml/2006/table">
            <a:tbl>
              <a:tblPr>
                <a:noFill/>
                <a:tableStyleId>{38ABAC33-330E-4DD8-B577-AF40D271AC33}</a:tableStyleId>
              </a:tblPr>
              <a:tblGrid>
                <a:gridCol w="890875">
                  <a:extLst>
                    <a:ext uri="{9D8B030D-6E8A-4147-A177-3AD203B41FA5}">
                      <a16:colId xmlns:a16="http://schemas.microsoft.com/office/drawing/2014/main" val="20000"/>
                    </a:ext>
                  </a:extLst>
                </a:gridCol>
                <a:gridCol w="6332349">
                  <a:extLst>
                    <a:ext uri="{9D8B030D-6E8A-4147-A177-3AD203B41FA5}">
                      <a16:colId xmlns:a16="http://schemas.microsoft.com/office/drawing/2014/main" val="20001"/>
                    </a:ext>
                  </a:extLst>
                </a:gridCol>
              </a:tblGrid>
              <a:tr h="477513">
                <a:tc>
                  <a:txBody>
                    <a:bodyPr/>
                    <a:lstStyle/>
                    <a:p>
                      <a:pPr marL="0" lvl="0" indent="0" algn="l" rtl="0">
                        <a:spcBef>
                          <a:spcPts val="0"/>
                        </a:spcBef>
                        <a:spcAft>
                          <a:spcPts val="0"/>
                        </a:spcAft>
                        <a:buNone/>
                      </a:pPr>
                      <a:r>
                        <a:rPr lang="en" sz="1000" b="1" u="sng" dirty="0">
                          <a:solidFill>
                            <a:schemeClr val="hlink"/>
                          </a:solidFill>
                          <a:latin typeface="DM Sans"/>
                          <a:ea typeface="DM Sans"/>
                          <a:cs typeface="DM Sans"/>
                          <a:sym typeface="DM Sans"/>
                        </a:rPr>
                        <a:t>Movie ID</a:t>
                      </a:r>
                      <a:endParaRPr sz="10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A unique identifier for each movie in the dataset. It is used to differentiate between movies.</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92117">
                <a:tc>
                  <a:txBody>
                    <a:bodyPr/>
                    <a:lstStyle/>
                    <a:p>
                      <a:pPr marL="0" lvl="0" indent="0" algn="l" rtl="0">
                        <a:spcBef>
                          <a:spcPts val="0"/>
                        </a:spcBef>
                        <a:spcAft>
                          <a:spcPts val="0"/>
                        </a:spcAft>
                        <a:buNone/>
                      </a:pPr>
                      <a:r>
                        <a:rPr lang="en" sz="1000" b="1" u="sng" dirty="0">
                          <a:solidFill>
                            <a:schemeClr val="hlink"/>
                          </a:solidFill>
                          <a:latin typeface="DM Sans"/>
                          <a:ea typeface="DM Sans"/>
                          <a:cs typeface="DM Sans"/>
                          <a:sym typeface="DM Sans"/>
                        </a:rPr>
                        <a:t>User ID</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000" dirty="0">
                          <a:solidFill>
                            <a:schemeClr val="dk1"/>
                          </a:solidFill>
                          <a:latin typeface="DM Sans"/>
                          <a:ea typeface="DM Sans"/>
                          <a:cs typeface="DM Sans"/>
                          <a:sym typeface="DM Sans"/>
                        </a:rPr>
                        <a:t>A unique identifier for each user in the dataset. This helps track user-specific activities like ratings and tags.</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675402">
                <a:tc>
                  <a:txBody>
                    <a:bodyPr/>
                    <a:lstStyle/>
                    <a:p>
                      <a:pPr marL="0" lvl="0" indent="0" algn="l" rtl="0">
                        <a:spcBef>
                          <a:spcPts val="0"/>
                        </a:spcBef>
                        <a:spcAft>
                          <a:spcPts val="0"/>
                        </a:spcAft>
                        <a:buNone/>
                      </a:pPr>
                      <a:r>
                        <a:rPr lang="en-US" sz="1000" b="1" u="sng" dirty="0">
                          <a:solidFill>
                            <a:schemeClr val="dk1"/>
                          </a:solidFill>
                          <a:latin typeface="DM Sans"/>
                          <a:ea typeface="DM Sans"/>
                          <a:cs typeface="DM Sans"/>
                          <a:sym typeface="DM Sans"/>
                        </a:rPr>
                        <a:t>Tag</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A textual label or keyword that a user has associated with a movie. Tags often reflect user perceptions or themes of the movie (e.g., “inspiring,” “thrilling,” or “family-friendly”).</a:t>
                      </a: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67540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b="1" u="sng" dirty="0">
                          <a:solidFill>
                            <a:schemeClr val="dk1"/>
                          </a:solidFill>
                          <a:latin typeface="DM Sans"/>
                          <a:ea typeface="DM Sans"/>
                          <a:cs typeface="DM Sans"/>
                          <a:sym typeface="DM Sans"/>
                        </a:rPr>
                        <a:t>timestamp</a:t>
                      </a:r>
                    </a:p>
                    <a:p>
                      <a:pPr marL="0" lvl="0" indent="0" algn="l" rtl="0">
                        <a:spcBef>
                          <a:spcPts val="0"/>
                        </a:spcBef>
                        <a:spcAft>
                          <a:spcPts val="0"/>
                        </a:spcAft>
                        <a:buNone/>
                      </a:pPr>
                      <a:endParaRPr lang="en-US" sz="10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lgn="ctr">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DM Sans"/>
                          <a:ea typeface="DM Sans"/>
                          <a:cs typeface="DM Sans"/>
                          <a:sym typeface="DM Sans"/>
                        </a:rPr>
                        <a:t>The date and time when the user added the tag to a movie, also recorded in Unix timestamp format.</a:t>
                      </a:r>
                    </a:p>
                  </a:txBody>
                  <a:tcPr marL="91425" marR="91425" marT="0" marB="0" anchor="ctr">
                    <a:lnL w="9525" cap="flat" cmpd="sng" algn="ctr">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737927663"/>
                  </a:ext>
                </a:extLst>
              </a:tr>
            </a:tbl>
          </a:graphicData>
        </a:graphic>
      </p:graphicFrame>
      <p:sp>
        <p:nvSpPr>
          <p:cNvPr id="186" name="Google Shape;186;p26">
            <a:extLst>
              <a:ext uri="{FF2B5EF4-FFF2-40B4-BE49-F238E27FC236}">
                <a16:creationId xmlns:a16="http://schemas.microsoft.com/office/drawing/2014/main" id="{C741BE82-9778-3E50-D89C-04465323ECE2}"/>
              </a:ext>
            </a:extLst>
          </p:cNvPr>
          <p:cNvSpPr txBox="1"/>
          <p:nvPr/>
        </p:nvSpPr>
        <p:spPr>
          <a:xfrm>
            <a:off x="720000" y="975788"/>
            <a:ext cx="7704000" cy="305737"/>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dirty="0">
                <a:solidFill>
                  <a:schemeClr val="dk1"/>
                </a:solidFill>
                <a:latin typeface="DM Sans"/>
                <a:ea typeface="DM Sans"/>
                <a:cs typeface="DM Sans"/>
                <a:sym typeface="DM Sans"/>
              </a:rPr>
              <a:t>We Have Four CSV :</a:t>
            </a:r>
            <a:endParaRPr sz="1200" dirty="0">
              <a:solidFill>
                <a:schemeClr val="dk1"/>
              </a:solidFill>
              <a:latin typeface="DM Sans"/>
              <a:ea typeface="DM Sans"/>
              <a:cs typeface="DM Sans"/>
              <a:sym typeface="DM Sans"/>
            </a:endParaRPr>
          </a:p>
        </p:txBody>
      </p:sp>
      <p:sp>
        <p:nvSpPr>
          <p:cNvPr id="187" name="Google Shape;187;p26">
            <a:extLst>
              <a:ext uri="{FF2B5EF4-FFF2-40B4-BE49-F238E27FC236}">
                <a16:creationId xmlns:a16="http://schemas.microsoft.com/office/drawing/2014/main" id="{968269D1-8A82-C5F1-A166-C18FC2349A37}"/>
              </a:ext>
            </a:extLst>
          </p:cNvPr>
          <p:cNvSpPr txBox="1"/>
          <p:nvPr/>
        </p:nvSpPr>
        <p:spPr>
          <a:xfrm>
            <a:off x="774914" y="1310500"/>
            <a:ext cx="2316997" cy="50178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chemeClr val="dk1"/>
                </a:solidFill>
                <a:latin typeface="DM Sans"/>
                <a:ea typeface="DM Sans"/>
                <a:cs typeface="DM Sans"/>
                <a:sym typeface="DM Sans"/>
              </a:rPr>
              <a:t>4- Tags CSV </a:t>
            </a:r>
            <a:endParaRPr sz="1600" b="1" u="sng" dirty="0">
              <a:solidFill>
                <a:schemeClr val="dk1"/>
              </a:solidFill>
              <a:latin typeface="DM Sans"/>
              <a:ea typeface="DM Sans"/>
              <a:cs typeface="DM Sans"/>
              <a:sym typeface="DM Sans"/>
            </a:endParaRPr>
          </a:p>
        </p:txBody>
      </p:sp>
      <p:sp>
        <p:nvSpPr>
          <p:cNvPr id="188" name="Google Shape;188;p26">
            <a:extLst>
              <a:ext uri="{FF2B5EF4-FFF2-40B4-BE49-F238E27FC236}">
                <a16:creationId xmlns:a16="http://schemas.microsoft.com/office/drawing/2014/main" id="{B51393B6-4A38-48FC-FC9C-DC801DA94023}"/>
              </a:ext>
            </a:extLst>
          </p:cNvPr>
          <p:cNvSpPr txBox="1"/>
          <p:nvPr/>
        </p:nvSpPr>
        <p:spPr>
          <a:xfrm>
            <a:off x="3773837" y="4448480"/>
            <a:ext cx="3587856" cy="6950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chemeClr val="dk1"/>
                </a:solidFill>
                <a:latin typeface="DM Sans"/>
                <a:ea typeface="DM Sans"/>
                <a:cs typeface="DM Sans"/>
                <a:sym typeface="DM Sans"/>
              </a:rPr>
              <a:t>Number of columns and rows in this csv:</a:t>
            </a:r>
            <a:br>
              <a:rPr lang="en" sz="1000" b="1" dirty="0">
                <a:solidFill>
                  <a:schemeClr val="dk1"/>
                </a:solidFill>
                <a:latin typeface="DM Sans"/>
                <a:ea typeface="DM Sans"/>
                <a:cs typeface="DM Sans"/>
                <a:sym typeface="DM Sans"/>
              </a:rPr>
            </a:br>
            <a:r>
              <a:rPr lang="en" sz="1000" b="1" u="sng" dirty="0">
                <a:solidFill>
                  <a:schemeClr val="hlink"/>
                </a:solidFill>
                <a:latin typeface="DM Sans"/>
                <a:ea typeface="DM Sans"/>
                <a:cs typeface="DM Sans"/>
                <a:sym typeface="DM Sans"/>
              </a:rPr>
              <a:t>1048567</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Row </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4</a:t>
            </a:r>
            <a:r>
              <a:rPr lang="en" sz="1000" b="1" dirty="0">
                <a:solidFill>
                  <a:schemeClr val="dk1"/>
                </a:solidFill>
                <a:latin typeface="DM Sans"/>
                <a:ea typeface="DM Sans"/>
                <a:cs typeface="DM Sans"/>
                <a:sym typeface="DM Sans"/>
              </a:rPr>
              <a:t> </a:t>
            </a:r>
            <a:r>
              <a:rPr lang="en" sz="1000" b="1" u="sng" dirty="0">
                <a:solidFill>
                  <a:schemeClr val="hlink"/>
                </a:solidFill>
                <a:latin typeface="DM Sans"/>
                <a:ea typeface="DM Sans"/>
                <a:cs typeface="DM Sans"/>
                <a:sym typeface="DM Sans"/>
              </a:rPr>
              <a:t>columns</a:t>
            </a:r>
            <a:r>
              <a:rPr lang="en" sz="1000" b="1" dirty="0">
                <a:solidFill>
                  <a:schemeClr val="dk1"/>
                </a:solidFill>
                <a:latin typeface="DM Sans"/>
                <a:ea typeface="DM Sans"/>
                <a:cs typeface="DM Sans"/>
                <a:sym typeface="DM Sans"/>
              </a:rPr>
              <a:t> </a:t>
            </a:r>
            <a:endParaRPr sz="1000" b="1" dirty="0">
              <a:solidFill>
                <a:schemeClr val="dk1"/>
              </a:solidFill>
              <a:latin typeface="DM Sans"/>
              <a:ea typeface="DM Sans"/>
              <a:cs typeface="DM Sans"/>
              <a:sym typeface="DM Sans"/>
            </a:endParaRPr>
          </a:p>
        </p:txBody>
      </p:sp>
    </p:spTree>
    <p:extLst>
      <p:ext uri="{BB962C8B-B14F-4D97-AF65-F5344CB8AC3E}">
        <p14:creationId xmlns:p14="http://schemas.microsoft.com/office/powerpoint/2010/main" val="709806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7">
          <a:extLst>
            <a:ext uri="{FF2B5EF4-FFF2-40B4-BE49-F238E27FC236}">
              <a16:creationId xmlns:a16="http://schemas.microsoft.com/office/drawing/2014/main" id="{E5F7BCD3-B26C-7CE9-B497-81AEB3162216}"/>
            </a:ext>
          </a:extLst>
        </p:cNvPr>
        <p:cNvGrpSpPr/>
        <p:nvPr/>
      </p:nvGrpSpPr>
      <p:grpSpPr>
        <a:xfrm>
          <a:off x="0" y="0"/>
          <a:ext cx="0" cy="0"/>
          <a:chOff x="0" y="0"/>
          <a:chExt cx="0" cy="0"/>
        </a:xfrm>
      </p:grpSpPr>
      <p:sp>
        <p:nvSpPr>
          <p:cNvPr id="638" name="Google Shape;638;p39">
            <a:extLst>
              <a:ext uri="{FF2B5EF4-FFF2-40B4-BE49-F238E27FC236}">
                <a16:creationId xmlns:a16="http://schemas.microsoft.com/office/drawing/2014/main" id="{C68B9A9C-7C5B-34E8-C69D-A7023DB6BA77}"/>
              </a:ext>
            </a:extLst>
          </p:cNvPr>
          <p:cNvSpPr txBox="1">
            <a:spLocks noGrp="1"/>
          </p:cNvSpPr>
          <p:nvPr>
            <p:ph type="subTitle" idx="4"/>
          </p:nvPr>
        </p:nvSpPr>
        <p:spPr>
          <a:xfrm>
            <a:off x="4336052" y="1332855"/>
            <a:ext cx="3356400" cy="85589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Tags CSV </a:t>
            </a:r>
          </a:p>
          <a:p>
            <a:pPr marL="0" lvl="0" indent="0" algn="ctr" rtl="0">
              <a:spcBef>
                <a:spcPts val="0"/>
              </a:spcBef>
              <a:spcAft>
                <a:spcPts val="0"/>
              </a:spcAft>
              <a:buNone/>
            </a:pPr>
            <a:r>
              <a:rPr lang="en-US" sz="1400" dirty="0"/>
              <a:t>(tag)</a:t>
            </a:r>
          </a:p>
        </p:txBody>
      </p:sp>
      <p:sp>
        <p:nvSpPr>
          <p:cNvPr id="639" name="Google Shape;639;p39">
            <a:extLst>
              <a:ext uri="{FF2B5EF4-FFF2-40B4-BE49-F238E27FC236}">
                <a16:creationId xmlns:a16="http://schemas.microsoft.com/office/drawing/2014/main" id="{A9A7D9B1-57C5-F1D4-677C-E9C67F16D5ED}"/>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Fill NULL Values</a:t>
            </a:r>
            <a:endParaRPr dirty="0"/>
          </a:p>
        </p:txBody>
      </p:sp>
      <p:sp>
        <p:nvSpPr>
          <p:cNvPr id="640" name="Google Shape;640;p39">
            <a:extLst>
              <a:ext uri="{FF2B5EF4-FFF2-40B4-BE49-F238E27FC236}">
                <a16:creationId xmlns:a16="http://schemas.microsoft.com/office/drawing/2014/main" id="{C141A1DB-A1F6-E107-644E-62BC77F2A72C}"/>
              </a:ext>
            </a:extLst>
          </p:cNvPr>
          <p:cNvSpPr txBox="1">
            <a:spLocks noGrp="1"/>
          </p:cNvSpPr>
          <p:nvPr>
            <p:ph type="subTitle" idx="1"/>
          </p:nvPr>
        </p:nvSpPr>
        <p:spPr>
          <a:xfrm>
            <a:off x="4336049" y="2188745"/>
            <a:ext cx="3356400" cy="2104379"/>
          </a:xfrm>
          <a:prstGeom prst="rect">
            <a:avLst/>
          </a:prstGeom>
        </p:spPr>
        <p:txBody>
          <a:bodyPr spcFirstLastPara="1" wrap="square" lIns="91425" tIns="91425" rIns="91425" bIns="91425" anchor="t" anchorCtr="0">
            <a:noAutofit/>
          </a:bodyPr>
          <a:lstStyle/>
          <a:p>
            <a:pPr>
              <a:spcBef>
                <a:spcPts val="900"/>
              </a:spcBef>
            </a:pPr>
            <a:r>
              <a:rPr lang="en-US" dirty="0">
                <a:solidFill>
                  <a:schemeClr val="tx1"/>
                </a:solidFill>
                <a:effectLst/>
                <a:latin typeface="Heebo" pitchFamily="2" charset="-79"/>
                <a:cs typeface="Heebo" pitchFamily="2" charset="-79"/>
              </a:rPr>
              <a:t>• Detected </a:t>
            </a:r>
            <a:r>
              <a:rPr lang="en-US" b="1" dirty="0">
                <a:solidFill>
                  <a:schemeClr val="tx1"/>
                </a:solidFill>
                <a:effectLst/>
                <a:latin typeface="Heebo" pitchFamily="2" charset="-79"/>
                <a:cs typeface="Heebo" pitchFamily="2" charset="-79"/>
              </a:rPr>
              <a:t>17 missing values</a:t>
            </a:r>
            <a:r>
              <a:rPr lang="en-US" dirty="0">
                <a:solidFill>
                  <a:schemeClr val="tx1"/>
                </a:solidFill>
                <a:effectLst/>
                <a:latin typeface="Heebo" pitchFamily="2" charset="-79"/>
                <a:cs typeface="Heebo" pitchFamily="2" charset="-79"/>
              </a:rPr>
              <a:t> in the tag column.</a:t>
            </a:r>
          </a:p>
          <a:p>
            <a:pPr>
              <a:spcBef>
                <a:spcPts val="900"/>
              </a:spcBef>
            </a:pPr>
            <a:r>
              <a:rPr lang="en-US" dirty="0">
                <a:solidFill>
                  <a:schemeClr val="tx1"/>
                </a:solidFill>
                <a:effectLst/>
                <a:latin typeface="Heebo" pitchFamily="2" charset="-79"/>
                <a:cs typeface="Heebo" pitchFamily="2" charset="-79"/>
              </a:rPr>
              <a:t>• Since these rows were not critical for analysis, they were </a:t>
            </a:r>
            <a:r>
              <a:rPr lang="en-US" b="1" dirty="0">
                <a:solidFill>
                  <a:schemeClr val="tx1"/>
                </a:solidFill>
                <a:effectLst/>
                <a:latin typeface="Heebo" pitchFamily="2" charset="-79"/>
                <a:cs typeface="Heebo" pitchFamily="2" charset="-79"/>
              </a:rPr>
              <a:t>dropped</a:t>
            </a:r>
            <a:r>
              <a:rPr lang="en-US" dirty="0">
                <a:solidFill>
                  <a:schemeClr val="tx1"/>
                </a:solidFill>
                <a:effectLst/>
                <a:latin typeface="Heebo" pitchFamily="2" charset="-79"/>
                <a:cs typeface="Heebo" pitchFamily="2" charset="-79"/>
              </a:rPr>
              <a:t> to maintain data quality and consistency.</a:t>
            </a:r>
          </a:p>
        </p:txBody>
      </p:sp>
      <p:sp>
        <p:nvSpPr>
          <p:cNvPr id="641" name="Google Shape;641;p39">
            <a:extLst>
              <a:ext uri="{FF2B5EF4-FFF2-40B4-BE49-F238E27FC236}">
                <a16:creationId xmlns:a16="http://schemas.microsoft.com/office/drawing/2014/main" id="{05E7EC6C-BA19-5609-EF69-FC67075D9B38}"/>
              </a:ext>
            </a:extLst>
          </p:cNvPr>
          <p:cNvSpPr txBox="1">
            <a:spLocks noGrp="1"/>
          </p:cNvSpPr>
          <p:nvPr>
            <p:ph type="subTitle" idx="2"/>
          </p:nvPr>
        </p:nvSpPr>
        <p:spPr>
          <a:xfrm>
            <a:off x="635431" y="2188745"/>
            <a:ext cx="3618853" cy="250972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Identified 124 missing values in the </a:t>
            </a:r>
            <a:r>
              <a:rPr lang="en-US" dirty="0" err="1"/>
              <a:t>tmdbId</a:t>
            </a:r>
            <a:r>
              <a:rPr lang="en-US" dirty="0"/>
              <a:t> column.</a:t>
            </a:r>
          </a:p>
          <a:p>
            <a:pPr marL="0" lvl="0" indent="0" algn="l" rtl="0">
              <a:spcBef>
                <a:spcPts val="0"/>
              </a:spcBef>
              <a:spcAft>
                <a:spcPts val="0"/>
              </a:spcAft>
              <a:buNone/>
            </a:pPr>
            <a:r>
              <a:rPr lang="en-US" dirty="0"/>
              <a:t>• Leveraged the The Movie Database (</a:t>
            </a:r>
            <a:r>
              <a:rPr lang="en-US" dirty="0" err="1"/>
              <a:t>TMDb</a:t>
            </a:r>
            <a:r>
              <a:rPr lang="en-US" dirty="0"/>
              <a:t>) API to retrieve missing </a:t>
            </a:r>
            <a:r>
              <a:rPr lang="en-US" dirty="0" err="1"/>
              <a:t>tmdbId</a:t>
            </a:r>
            <a:r>
              <a:rPr lang="en-US" dirty="0"/>
              <a:t> values using the corresponding </a:t>
            </a:r>
            <a:r>
              <a:rPr lang="en-US" dirty="0" err="1"/>
              <a:t>imdbId</a:t>
            </a:r>
            <a:r>
              <a:rPr lang="en-US" dirty="0"/>
              <a:t> values.</a:t>
            </a:r>
          </a:p>
          <a:p>
            <a:pPr marL="0" lvl="0" indent="0" algn="l" rtl="0">
              <a:spcBef>
                <a:spcPts val="0"/>
              </a:spcBef>
              <a:spcAft>
                <a:spcPts val="0"/>
              </a:spcAft>
              <a:buNone/>
            </a:pPr>
            <a:r>
              <a:rPr lang="en-US" dirty="0"/>
              <a:t>• Successfully filled the null values, ensuring a complete and consistent dataset for further analysis.</a:t>
            </a:r>
          </a:p>
        </p:txBody>
      </p:sp>
      <p:sp>
        <p:nvSpPr>
          <p:cNvPr id="642" name="Google Shape;642;p39">
            <a:extLst>
              <a:ext uri="{FF2B5EF4-FFF2-40B4-BE49-F238E27FC236}">
                <a16:creationId xmlns:a16="http://schemas.microsoft.com/office/drawing/2014/main" id="{08DDCABD-1F08-BFF7-B25D-FCD56ACDB9C9}"/>
              </a:ext>
            </a:extLst>
          </p:cNvPr>
          <p:cNvSpPr txBox="1">
            <a:spLocks noGrp="1"/>
          </p:cNvSpPr>
          <p:nvPr>
            <p:ph type="subTitle" idx="3"/>
          </p:nvPr>
        </p:nvSpPr>
        <p:spPr>
          <a:xfrm>
            <a:off x="997604" y="1554764"/>
            <a:ext cx="2628999"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Links CSV</a:t>
            </a:r>
          </a:p>
          <a:p>
            <a:pPr marL="0" lvl="0" indent="0" algn="ctr" rtl="0">
              <a:spcBef>
                <a:spcPts val="0"/>
              </a:spcBef>
              <a:spcAft>
                <a:spcPts val="0"/>
              </a:spcAft>
              <a:buNone/>
            </a:pPr>
            <a:r>
              <a:rPr lang="en-US" sz="1400" dirty="0"/>
              <a:t>(</a:t>
            </a:r>
            <a:r>
              <a:rPr lang="en-US" sz="1400" dirty="0" err="1"/>
              <a:t>tmdbId</a:t>
            </a:r>
            <a:r>
              <a:rPr lang="en-US" sz="1400" dirty="0"/>
              <a:t>)</a:t>
            </a:r>
          </a:p>
        </p:txBody>
      </p:sp>
      <p:pic>
        <p:nvPicPr>
          <p:cNvPr id="643" name="Google Shape;643;p39">
            <a:extLst>
              <a:ext uri="{FF2B5EF4-FFF2-40B4-BE49-F238E27FC236}">
                <a16:creationId xmlns:a16="http://schemas.microsoft.com/office/drawing/2014/main" id="{38369FB6-0493-F103-9E0D-B161BF1C98B8}"/>
              </a:ext>
            </a:extLst>
          </p:cNvPr>
          <p:cNvPicPr preferRelativeResize="0"/>
          <p:nvPr/>
        </p:nvPicPr>
        <p:blipFill>
          <a:blip r:embed="rId3">
            <a:alphaModFix/>
          </a:blip>
          <a:stretch>
            <a:fillRect/>
          </a:stretch>
        </p:blipFill>
        <p:spPr>
          <a:xfrm flipH="1">
            <a:off x="7264475" y="3863700"/>
            <a:ext cx="1676949" cy="1545075"/>
          </a:xfrm>
          <a:prstGeom prst="rect">
            <a:avLst/>
          </a:prstGeom>
          <a:noFill/>
          <a:ln>
            <a:noFill/>
          </a:ln>
        </p:spPr>
      </p:pic>
    </p:spTree>
    <p:extLst>
      <p:ext uri="{BB962C8B-B14F-4D97-AF65-F5344CB8AC3E}">
        <p14:creationId xmlns:p14="http://schemas.microsoft.com/office/powerpoint/2010/main" val="1293766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German Cinema and Visual Culture Master of Arts in German by Slidesgo">
  <a:themeElements>
    <a:clrScheme name="Simple Light">
      <a:dk1>
        <a:srgbClr val="FEFCF6"/>
      </a:dk1>
      <a:lt1>
        <a:srgbClr val="281D1B"/>
      </a:lt1>
      <a:dk2>
        <a:srgbClr val="BDB69D"/>
      </a:dk2>
      <a:lt2>
        <a:srgbClr val="DB0011"/>
      </a:lt2>
      <a:accent1>
        <a:srgbClr val="BF0000"/>
      </a:accent1>
      <a:accent2>
        <a:srgbClr val="8D7368"/>
      </a:accent2>
      <a:accent3>
        <a:srgbClr val="554640"/>
      </a:accent3>
      <a:accent4>
        <a:srgbClr val="342C29"/>
      </a:accent4>
      <a:accent5>
        <a:srgbClr val="FFFFFF"/>
      </a:accent5>
      <a:accent6>
        <a:srgbClr val="FFFFFF"/>
      </a:accent6>
      <a:hlink>
        <a:srgbClr val="FEFCF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379</TotalTime>
  <Words>1302</Words>
  <Application>Microsoft Office PowerPoint</Application>
  <PresentationFormat>On-screen Show (16:9)</PresentationFormat>
  <Paragraphs>207</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Anaheim</vt:lpstr>
      <vt:lpstr>DM Sans</vt:lpstr>
      <vt:lpstr>.AppleSystemUIFont</vt:lpstr>
      <vt:lpstr>Heebo</vt:lpstr>
      <vt:lpstr>DM Sans Medium</vt:lpstr>
      <vt:lpstr>German Cinema and Visual Culture Master of Arts in German by Slidesgo</vt:lpstr>
      <vt:lpstr>          Movie Recommendation</vt:lpstr>
      <vt:lpstr>Introduction</vt:lpstr>
      <vt:lpstr>01</vt:lpstr>
      <vt:lpstr>Preprocessing</vt:lpstr>
      <vt:lpstr>Contents Of Datasets</vt:lpstr>
      <vt:lpstr>Contents Of Datasets</vt:lpstr>
      <vt:lpstr>Contents Of Datasets</vt:lpstr>
      <vt:lpstr>Contents Of Datasets</vt:lpstr>
      <vt:lpstr>Fill NULL Values</vt:lpstr>
      <vt:lpstr>Extract More Details About Movie:</vt:lpstr>
      <vt:lpstr>Extract columns</vt:lpstr>
      <vt:lpstr>Extract columns</vt:lpstr>
      <vt:lpstr>EDA</vt:lpstr>
      <vt:lpstr>Average Ratings Of User:</vt:lpstr>
      <vt:lpstr>Average Ratings Of Movies Across Days:</vt:lpstr>
      <vt:lpstr>Distribution of Genre Column :</vt:lpstr>
      <vt:lpstr>Average Rating Of Toy Story :</vt:lpstr>
      <vt:lpstr>Distribution of Language Of Movies:</vt:lpstr>
      <vt:lpstr>Content-Based Recommendation</vt:lpstr>
      <vt:lpstr>Approach: </vt:lpstr>
      <vt:lpstr>Pipeline:</vt:lpstr>
      <vt:lpstr>Collaborative Filtering Recommendation</vt:lpstr>
      <vt:lpstr>Approach</vt:lpstr>
      <vt:lpstr>Key Metrics Explained:</vt:lpstr>
      <vt:lpstr>Cross-Validation: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Mahmoud Bahar</cp:lastModifiedBy>
  <cp:revision>7</cp:revision>
  <dcterms:modified xsi:type="dcterms:W3CDTF">2024-12-23T19:20:46Z</dcterms:modified>
</cp:coreProperties>
</file>